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5C56E-18CA-42DB-BACB-EC6B3892F07B}" type="doc">
      <dgm:prSet loTypeId="urn:microsoft.com/office/officeart/2005/8/layout/radial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7C4F06-AF85-43B9-B000-15F5DA38775E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sr-Cyrl-CS" sz="1350" dirty="0">
              <a:latin typeface="Comic Sans MS" pitchFamily="66" charset="0"/>
            </a:rPr>
            <a:t>Специфични захтјеви</a:t>
          </a:r>
          <a:endParaRPr lang="en-US" sz="1350" dirty="0">
            <a:latin typeface="Comic Sans MS" pitchFamily="66" charset="0"/>
          </a:endParaRPr>
        </a:p>
      </dgm:t>
    </dgm:pt>
    <dgm:pt modelId="{7F30748B-AB32-4E36-AADC-F2AC0FA32772}" type="parTrans" cxnId="{8B96447D-D0AB-443C-986C-E1B4D8E0496C}">
      <dgm:prSet/>
      <dgm:spPr/>
      <dgm:t>
        <a:bodyPr/>
        <a:lstStyle/>
        <a:p>
          <a:endParaRPr lang="en-US"/>
        </a:p>
      </dgm:t>
    </dgm:pt>
    <dgm:pt modelId="{062E4407-D919-4D4B-93B0-63B4C7895757}" type="sibTrans" cxnId="{8B96447D-D0AB-443C-986C-E1B4D8E0496C}">
      <dgm:prSet/>
      <dgm:spPr/>
      <dgm:t>
        <a:bodyPr/>
        <a:lstStyle/>
        <a:p>
          <a:endParaRPr lang="en-US"/>
        </a:p>
      </dgm:t>
    </dgm:pt>
    <dgm:pt modelId="{10DD8825-0C90-4E08-A905-85099D646487}">
      <dgm:prSet phldrT="[Text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sr-Cyrl-CS" sz="1600" dirty="0">
              <a:latin typeface="Comic Sans MS" pitchFamily="66" charset="0"/>
            </a:rPr>
            <a:t>Транспорт </a:t>
          </a:r>
          <a:endParaRPr lang="en-US" sz="1600" dirty="0">
            <a:latin typeface="Comic Sans MS" pitchFamily="66" charset="0"/>
          </a:endParaRPr>
        </a:p>
      </dgm:t>
    </dgm:pt>
    <dgm:pt modelId="{6F010731-AA3C-450A-8C97-61F2B6D28DBB}" type="parTrans" cxnId="{EFF61C11-8C6F-4B19-9329-70F3F8001C94}">
      <dgm:prSet/>
      <dgm:spPr/>
      <dgm:t>
        <a:bodyPr/>
        <a:lstStyle/>
        <a:p>
          <a:endParaRPr lang="en-US"/>
        </a:p>
      </dgm:t>
    </dgm:pt>
    <dgm:pt modelId="{47CA5FD6-F6C2-40BA-A5E9-9A2B3E50AC1D}" type="sibTrans" cxnId="{EFF61C11-8C6F-4B19-9329-70F3F8001C94}">
      <dgm:prSet/>
      <dgm:spPr/>
      <dgm:t>
        <a:bodyPr/>
        <a:lstStyle/>
        <a:p>
          <a:endParaRPr lang="en-US"/>
        </a:p>
      </dgm:t>
    </dgm:pt>
    <dgm:pt modelId="{30A3B944-823A-46EF-8D09-949360914677}" type="pres">
      <dgm:prSet presAssocID="{9F75C56E-18CA-42DB-BACB-EC6B3892F07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EA1E5CA-118B-4487-B99F-D9CC68392142}" type="pres">
      <dgm:prSet presAssocID="{9F75C56E-18CA-42DB-BACB-EC6B3892F07B}" presName="cycle" presStyleCnt="0"/>
      <dgm:spPr/>
    </dgm:pt>
    <dgm:pt modelId="{F2BA8371-3ECB-490F-BA4C-4C51F59D4785}" type="pres">
      <dgm:prSet presAssocID="{9F75C56E-18CA-42DB-BACB-EC6B3892F07B}" presName="centerShape" presStyleCnt="0"/>
      <dgm:spPr/>
    </dgm:pt>
    <dgm:pt modelId="{069E6E41-CD95-4D00-A92A-40C4746086A6}" type="pres">
      <dgm:prSet presAssocID="{9F75C56E-18CA-42DB-BACB-EC6B3892F07B}" presName="connSite" presStyleLbl="node1" presStyleIdx="0" presStyleCnt="3"/>
      <dgm:spPr/>
    </dgm:pt>
    <dgm:pt modelId="{777F832A-CA59-4FD7-8EE7-4E8A9BDAB124}" type="pres">
      <dgm:prSet presAssocID="{9F75C56E-18CA-42DB-BACB-EC6B3892F07B}" presName="visible" presStyleLbl="node1" presStyleIdx="0" presStyleCnt="3" custScaleX="73701" custScaleY="73461" custLinFactNeighborX="2831" custLinFactNeighborY="8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F55A595A-CB60-46DD-9C21-83DE48DAC336}" type="pres">
      <dgm:prSet presAssocID="{7F30748B-AB32-4E36-AADC-F2AC0FA32772}" presName="Name25" presStyleLbl="parChTrans1D1" presStyleIdx="0" presStyleCnt="2"/>
      <dgm:spPr/>
    </dgm:pt>
    <dgm:pt modelId="{35EF3BC1-D24B-4977-BA49-B7B27DC9CC64}" type="pres">
      <dgm:prSet presAssocID="{6D7C4F06-AF85-43B9-B000-15F5DA38775E}" presName="node" presStyleCnt="0"/>
      <dgm:spPr/>
    </dgm:pt>
    <dgm:pt modelId="{8A3C5659-AA97-49FC-A9FB-2762F8FD7D42}" type="pres">
      <dgm:prSet presAssocID="{6D7C4F06-AF85-43B9-B000-15F5DA38775E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ECEB578A-A863-4DB8-8F4E-9F290E014D42}" type="pres">
      <dgm:prSet presAssocID="{6D7C4F06-AF85-43B9-B000-15F5DA38775E}" presName="childNode" presStyleLbl="revTx" presStyleIdx="0" presStyleCnt="0">
        <dgm:presLayoutVars>
          <dgm:bulletEnabled val="1"/>
        </dgm:presLayoutVars>
      </dgm:prSet>
      <dgm:spPr/>
    </dgm:pt>
    <dgm:pt modelId="{2C15852A-36CC-47DC-990D-CABEC8C9BD17}" type="pres">
      <dgm:prSet presAssocID="{6F010731-AA3C-450A-8C97-61F2B6D28DBB}" presName="Name25" presStyleLbl="parChTrans1D1" presStyleIdx="1" presStyleCnt="2"/>
      <dgm:spPr/>
    </dgm:pt>
    <dgm:pt modelId="{88AC5653-7517-4DFB-BA5B-35BC7D378304}" type="pres">
      <dgm:prSet presAssocID="{10DD8825-0C90-4E08-A905-85099D646487}" presName="node" presStyleCnt="0"/>
      <dgm:spPr/>
    </dgm:pt>
    <dgm:pt modelId="{5A5A3C18-7759-4DB5-AE9C-E0681D724DE7}" type="pres">
      <dgm:prSet presAssocID="{10DD8825-0C90-4E08-A905-85099D646487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97B9D9E1-9CD2-4F8E-A53B-A8AA8A71739C}" type="pres">
      <dgm:prSet presAssocID="{10DD8825-0C90-4E08-A905-85099D64648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4B6E010-E5F0-4BE9-B532-287350CFE339}" type="presOf" srcId="{9F75C56E-18CA-42DB-BACB-EC6B3892F07B}" destId="{30A3B944-823A-46EF-8D09-949360914677}" srcOrd="0" destOrd="0" presId="urn:microsoft.com/office/officeart/2005/8/layout/radial2"/>
    <dgm:cxn modelId="{EFF61C11-8C6F-4B19-9329-70F3F8001C94}" srcId="{9F75C56E-18CA-42DB-BACB-EC6B3892F07B}" destId="{10DD8825-0C90-4E08-A905-85099D646487}" srcOrd="1" destOrd="0" parTransId="{6F010731-AA3C-450A-8C97-61F2B6D28DBB}" sibTransId="{47CA5FD6-F6C2-40BA-A5E9-9A2B3E50AC1D}"/>
    <dgm:cxn modelId="{2F415315-104B-483B-A4C4-F7F7ABED7E37}" type="presOf" srcId="{6F010731-AA3C-450A-8C97-61F2B6D28DBB}" destId="{2C15852A-36CC-47DC-990D-CABEC8C9BD17}" srcOrd="0" destOrd="0" presId="urn:microsoft.com/office/officeart/2005/8/layout/radial2"/>
    <dgm:cxn modelId="{C75E4917-FCA9-4032-A36D-0101852D9273}" type="presOf" srcId="{10DD8825-0C90-4E08-A905-85099D646487}" destId="{5A5A3C18-7759-4DB5-AE9C-E0681D724DE7}" srcOrd="0" destOrd="0" presId="urn:microsoft.com/office/officeart/2005/8/layout/radial2"/>
    <dgm:cxn modelId="{0DFE6E53-AFDC-404F-8CA2-47DED5065778}" type="presOf" srcId="{6D7C4F06-AF85-43B9-B000-15F5DA38775E}" destId="{8A3C5659-AA97-49FC-A9FB-2762F8FD7D42}" srcOrd="0" destOrd="0" presId="urn:microsoft.com/office/officeart/2005/8/layout/radial2"/>
    <dgm:cxn modelId="{04319257-04B6-4CA5-B95C-131F839B02C8}" type="presOf" srcId="{7F30748B-AB32-4E36-AADC-F2AC0FA32772}" destId="{F55A595A-CB60-46DD-9C21-83DE48DAC336}" srcOrd="0" destOrd="0" presId="urn:microsoft.com/office/officeart/2005/8/layout/radial2"/>
    <dgm:cxn modelId="{8B96447D-D0AB-443C-986C-E1B4D8E0496C}" srcId="{9F75C56E-18CA-42DB-BACB-EC6B3892F07B}" destId="{6D7C4F06-AF85-43B9-B000-15F5DA38775E}" srcOrd="0" destOrd="0" parTransId="{7F30748B-AB32-4E36-AADC-F2AC0FA32772}" sibTransId="{062E4407-D919-4D4B-93B0-63B4C7895757}"/>
    <dgm:cxn modelId="{137A9D8A-BCAD-4095-B1C5-790A7688AD64}" type="presParOf" srcId="{30A3B944-823A-46EF-8D09-949360914677}" destId="{6EA1E5CA-118B-4487-B99F-D9CC68392142}" srcOrd="0" destOrd="0" presId="urn:microsoft.com/office/officeart/2005/8/layout/radial2"/>
    <dgm:cxn modelId="{DC3E557F-182D-4AF5-A89F-7427081D6818}" type="presParOf" srcId="{6EA1E5CA-118B-4487-B99F-D9CC68392142}" destId="{F2BA8371-3ECB-490F-BA4C-4C51F59D4785}" srcOrd="0" destOrd="0" presId="urn:microsoft.com/office/officeart/2005/8/layout/radial2"/>
    <dgm:cxn modelId="{8DCD16E7-343B-4E32-80A7-4565C8B1A259}" type="presParOf" srcId="{F2BA8371-3ECB-490F-BA4C-4C51F59D4785}" destId="{069E6E41-CD95-4D00-A92A-40C4746086A6}" srcOrd="0" destOrd="0" presId="urn:microsoft.com/office/officeart/2005/8/layout/radial2"/>
    <dgm:cxn modelId="{709BCB74-ED2B-479E-BBA3-5BFAA0EE2704}" type="presParOf" srcId="{F2BA8371-3ECB-490F-BA4C-4C51F59D4785}" destId="{777F832A-CA59-4FD7-8EE7-4E8A9BDAB124}" srcOrd="1" destOrd="0" presId="urn:microsoft.com/office/officeart/2005/8/layout/radial2"/>
    <dgm:cxn modelId="{3E961106-CAC7-447E-9636-9D4696107781}" type="presParOf" srcId="{6EA1E5CA-118B-4487-B99F-D9CC68392142}" destId="{F55A595A-CB60-46DD-9C21-83DE48DAC336}" srcOrd="1" destOrd="0" presId="urn:microsoft.com/office/officeart/2005/8/layout/radial2"/>
    <dgm:cxn modelId="{A2315A3D-8DA9-40B6-A818-717E9C6FD114}" type="presParOf" srcId="{6EA1E5CA-118B-4487-B99F-D9CC68392142}" destId="{35EF3BC1-D24B-4977-BA49-B7B27DC9CC64}" srcOrd="2" destOrd="0" presId="urn:microsoft.com/office/officeart/2005/8/layout/radial2"/>
    <dgm:cxn modelId="{BB0AB133-1D13-4303-BD38-A662FDAD383F}" type="presParOf" srcId="{35EF3BC1-D24B-4977-BA49-B7B27DC9CC64}" destId="{8A3C5659-AA97-49FC-A9FB-2762F8FD7D42}" srcOrd="0" destOrd="0" presId="urn:microsoft.com/office/officeart/2005/8/layout/radial2"/>
    <dgm:cxn modelId="{8E127DEE-1099-4B08-96B3-AD245C0A36BE}" type="presParOf" srcId="{35EF3BC1-D24B-4977-BA49-B7B27DC9CC64}" destId="{ECEB578A-A863-4DB8-8F4E-9F290E014D42}" srcOrd="1" destOrd="0" presId="urn:microsoft.com/office/officeart/2005/8/layout/radial2"/>
    <dgm:cxn modelId="{8CF1401E-69C2-4D69-AE5B-F64417D284FC}" type="presParOf" srcId="{6EA1E5CA-118B-4487-B99F-D9CC68392142}" destId="{2C15852A-36CC-47DC-990D-CABEC8C9BD17}" srcOrd="3" destOrd="0" presId="urn:microsoft.com/office/officeart/2005/8/layout/radial2"/>
    <dgm:cxn modelId="{72448C6B-3DDF-4CFA-8289-2CBF7793BFF6}" type="presParOf" srcId="{6EA1E5CA-118B-4487-B99F-D9CC68392142}" destId="{88AC5653-7517-4DFB-BA5B-35BC7D378304}" srcOrd="4" destOrd="0" presId="urn:microsoft.com/office/officeart/2005/8/layout/radial2"/>
    <dgm:cxn modelId="{8E7D17C7-50E1-4522-A35A-7D758A227A0A}" type="presParOf" srcId="{88AC5653-7517-4DFB-BA5B-35BC7D378304}" destId="{5A5A3C18-7759-4DB5-AE9C-E0681D724DE7}" srcOrd="0" destOrd="0" presId="urn:microsoft.com/office/officeart/2005/8/layout/radial2"/>
    <dgm:cxn modelId="{FB241B1E-6F02-433B-AB9E-2EF726DB1CDD}" type="presParOf" srcId="{88AC5653-7517-4DFB-BA5B-35BC7D378304}" destId="{97B9D9E1-9CD2-4F8E-A53B-A8AA8A71739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E69E14-D317-433B-9E67-68014E43E814}" type="doc">
      <dgm:prSet loTypeId="urn:microsoft.com/office/officeart/2005/8/layout/hProcess10" loCatId="process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C4A9437-3B5F-4866-817C-91CEC5CFFA73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Терминали на  мјестима промјене вида транспорта</a:t>
          </a:r>
          <a:endParaRPr lang="en-US" sz="1800" dirty="0">
            <a:latin typeface="Comic Sans MS" pitchFamily="66" charset="0"/>
          </a:endParaRPr>
        </a:p>
      </dgm:t>
    </dgm:pt>
    <dgm:pt modelId="{65022C31-797F-4837-BFC8-D725D7981060}" type="parTrans" cxnId="{2476D19E-EE9A-463C-90DF-93F20B774A11}">
      <dgm:prSet/>
      <dgm:spPr/>
      <dgm:t>
        <a:bodyPr/>
        <a:lstStyle/>
        <a:p>
          <a:endParaRPr lang="en-US" dirty="0"/>
        </a:p>
      </dgm:t>
    </dgm:pt>
    <dgm:pt modelId="{87DB42D0-14AB-43E4-8D7E-D2BF7811B5E8}" type="sibTrans" cxnId="{2476D19E-EE9A-463C-90DF-93F20B774A11}">
      <dgm:prSet/>
      <dgm:spPr/>
      <dgm:t>
        <a:bodyPr/>
        <a:lstStyle/>
        <a:p>
          <a:endParaRPr lang="en-US" dirty="0"/>
        </a:p>
      </dgm:t>
    </dgm:pt>
    <dgm:pt modelId="{1157C2EC-9F4B-4EE7-8078-E8CA4E963922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Терминали уз граничне друмско-жељезничке прелазе</a:t>
          </a:r>
          <a:endParaRPr lang="en-US" sz="1800" dirty="0">
            <a:latin typeface="Comic Sans MS" pitchFamily="66" charset="0"/>
          </a:endParaRPr>
        </a:p>
      </dgm:t>
    </dgm:pt>
    <dgm:pt modelId="{14BC4A28-1380-42E3-AF62-7CE4B5D4FE1D}" type="parTrans" cxnId="{DE0BD2E1-A0AC-4EF3-9B37-BD0615556F7F}">
      <dgm:prSet/>
      <dgm:spPr/>
      <dgm:t>
        <a:bodyPr/>
        <a:lstStyle/>
        <a:p>
          <a:endParaRPr lang="en-US" dirty="0"/>
        </a:p>
      </dgm:t>
    </dgm:pt>
    <dgm:pt modelId="{A336761A-6CE1-469C-99EC-D042ABBB00AB}" type="sibTrans" cxnId="{DE0BD2E1-A0AC-4EF3-9B37-BD0615556F7F}">
      <dgm:prSet/>
      <dgm:spPr/>
      <dgm:t>
        <a:bodyPr/>
        <a:lstStyle/>
        <a:p>
          <a:endParaRPr lang="en-US" dirty="0"/>
        </a:p>
      </dgm:t>
    </dgm:pt>
    <dgm:pt modelId="{BC19375F-EBD0-4238-BC4B-D3FFAEB4CAAA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Терминали као сабирно-дистрибутивни центри</a:t>
          </a:r>
          <a:endParaRPr lang="en-US" sz="1800" dirty="0">
            <a:latin typeface="Comic Sans MS" pitchFamily="66" charset="0"/>
          </a:endParaRPr>
        </a:p>
      </dgm:t>
    </dgm:pt>
    <dgm:pt modelId="{5D9A9716-5C1E-422F-82BC-D0E78A9AAC1F}" type="parTrans" cxnId="{9D347966-C1FA-43EF-A434-D80A71207EE6}">
      <dgm:prSet/>
      <dgm:spPr/>
      <dgm:t>
        <a:bodyPr/>
        <a:lstStyle/>
        <a:p>
          <a:endParaRPr lang="en-US" dirty="0"/>
        </a:p>
      </dgm:t>
    </dgm:pt>
    <dgm:pt modelId="{55DC73A2-FAF9-4957-8AF8-4F70E7A65E06}" type="sibTrans" cxnId="{9D347966-C1FA-43EF-A434-D80A71207EE6}">
      <dgm:prSet/>
      <dgm:spPr/>
      <dgm:t>
        <a:bodyPr/>
        <a:lstStyle/>
        <a:p>
          <a:endParaRPr lang="en-US" dirty="0"/>
        </a:p>
      </dgm:t>
    </dgm:pt>
    <dgm:pt modelId="{C57BFAB7-9A19-498B-9378-CCDB5E84C796}" type="pres">
      <dgm:prSet presAssocID="{D4E69E14-D317-433B-9E67-68014E43E814}" presName="Name0" presStyleCnt="0">
        <dgm:presLayoutVars>
          <dgm:dir/>
          <dgm:resizeHandles val="exact"/>
        </dgm:presLayoutVars>
      </dgm:prSet>
      <dgm:spPr/>
    </dgm:pt>
    <dgm:pt modelId="{6F71591E-0F3F-46DC-A250-5A6FF3DD5514}" type="pres">
      <dgm:prSet presAssocID="{AC4A9437-3B5F-4866-817C-91CEC5CFFA73}" presName="composite" presStyleCnt="0"/>
      <dgm:spPr/>
    </dgm:pt>
    <dgm:pt modelId="{5CB5D278-0EB6-480F-85DB-A3617B78E213}" type="pres">
      <dgm:prSet presAssocID="{AC4A9437-3B5F-4866-817C-91CEC5CFFA73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DE6B5E-B9C2-496F-B719-B435F5F98D6C}" type="pres">
      <dgm:prSet presAssocID="{AC4A9437-3B5F-4866-817C-91CEC5CFFA73}" presName="txNode" presStyleLbl="node1" presStyleIdx="0" presStyleCnt="3">
        <dgm:presLayoutVars>
          <dgm:bulletEnabled val="1"/>
        </dgm:presLayoutVars>
      </dgm:prSet>
      <dgm:spPr/>
    </dgm:pt>
    <dgm:pt modelId="{F83B5ABF-2D79-446B-9E81-051AEB4A4126}" type="pres">
      <dgm:prSet presAssocID="{87DB42D0-14AB-43E4-8D7E-D2BF7811B5E8}" presName="sibTrans" presStyleLbl="sibTrans2D1" presStyleIdx="0" presStyleCnt="2"/>
      <dgm:spPr/>
    </dgm:pt>
    <dgm:pt modelId="{ED0FA001-8F96-4ED9-9E41-EED330A472C3}" type="pres">
      <dgm:prSet presAssocID="{87DB42D0-14AB-43E4-8D7E-D2BF7811B5E8}" presName="connTx" presStyleLbl="sibTrans2D1" presStyleIdx="0" presStyleCnt="2"/>
      <dgm:spPr/>
    </dgm:pt>
    <dgm:pt modelId="{E26987DC-A343-484A-A05D-DD4995279CBB}" type="pres">
      <dgm:prSet presAssocID="{1157C2EC-9F4B-4EE7-8078-E8CA4E963922}" presName="composite" presStyleCnt="0"/>
      <dgm:spPr/>
    </dgm:pt>
    <dgm:pt modelId="{215813A8-CC6A-40EC-9BF3-379B9B865EDE}" type="pres">
      <dgm:prSet presAssocID="{1157C2EC-9F4B-4EE7-8078-E8CA4E963922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2181589-745A-4F36-A2E1-57E902DEC200}" type="pres">
      <dgm:prSet presAssocID="{1157C2EC-9F4B-4EE7-8078-E8CA4E963922}" presName="txNode" presStyleLbl="node1" presStyleIdx="1" presStyleCnt="3">
        <dgm:presLayoutVars>
          <dgm:bulletEnabled val="1"/>
        </dgm:presLayoutVars>
      </dgm:prSet>
      <dgm:spPr/>
    </dgm:pt>
    <dgm:pt modelId="{BF377192-710B-483A-A5DC-5821EA727A05}" type="pres">
      <dgm:prSet presAssocID="{A336761A-6CE1-469C-99EC-D042ABBB00AB}" presName="sibTrans" presStyleLbl="sibTrans2D1" presStyleIdx="1" presStyleCnt="2"/>
      <dgm:spPr/>
    </dgm:pt>
    <dgm:pt modelId="{8BCD5912-5D7A-4F43-9644-DA127DCA7D34}" type="pres">
      <dgm:prSet presAssocID="{A336761A-6CE1-469C-99EC-D042ABBB00AB}" presName="connTx" presStyleLbl="sibTrans2D1" presStyleIdx="1" presStyleCnt="2"/>
      <dgm:spPr/>
    </dgm:pt>
    <dgm:pt modelId="{DDD89148-9D00-496D-AFA0-36C897DE77BD}" type="pres">
      <dgm:prSet presAssocID="{BC19375F-EBD0-4238-BC4B-D3FFAEB4CAAA}" presName="composite" presStyleCnt="0"/>
      <dgm:spPr/>
    </dgm:pt>
    <dgm:pt modelId="{959DB6DF-555B-4186-9E54-D10A7BE9261D}" type="pres">
      <dgm:prSet presAssocID="{BC19375F-EBD0-4238-BC4B-D3FFAEB4CAAA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4DB8FBE-D568-40F4-B3FC-6B33B42E51AC}" type="pres">
      <dgm:prSet presAssocID="{BC19375F-EBD0-4238-BC4B-D3FFAEB4CAAA}" presName="txNode" presStyleLbl="node1" presStyleIdx="2" presStyleCnt="3">
        <dgm:presLayoutVars>
          <dgm:bulletEnabled val="1"/>
        </dgm:presLayoutVars>
      </dgm:prSet>
      <dgm:spPr/>
    </dgm:pt>
  </dgm:ptLst>
  <dgm:cxnLst>
    <dgm:cxn modelId="{FBF3CD13-2962-4E06-8716-B63D2C333B9F}" type="presOf" srcId="{A336761A-6CE1-469C-99EC-D042ABBB00AB}" destId="{8BCD5912-5D7A-4F43-9644-DA127DCA7D34}" srcOrd="1" destOrd="0" presId="urn:microsoft.com/office/officeart/2005/8/layout/hProcess10"/>
    <dgm:cxn modelId="{9D347966-C1FA-43EF-A434-D80A71207EE6}" srcId="{D4E69E14-D317-433B-9E67-68014E43E814}" destId="{BC19375F-EBD0-4238-BC4B-D3FFAEB4CAAA}" srcOrd="2" destOrd="0" parTransId="{5D9A9716-5C1E-422F-82BC-D0E78A9AAC1F}" sibTransId="{55DC73A2-FAF9-4957-8AF8-4F70E7A65E06}"/>
    <dgm:cxn modelId="{263C9E6C-7605-4D02-A84E-6B9F2043072D}" type="presOf" srcId="{87DB42D0-14AB-43E4-8D7E-D2BF7811B5E8}" destId="{ED0FA001-8F96-4ED9-9E41-EED330A472C3}" srcOrd="1" destOrd="0" presId="urn:microsoft.com/office/officeart/2005/8/layout/hProcess10"/>
    <dgm:cxn modelId="{71000E7A-C883-42D1-9807-D3B58176E538}" type="presOf" srcId="{AC4A9437-3B5F-4866-817C-91CEC5CFFA73}" destId="{9FDE6B5E-B9C2-496F-B719-B435F5F98D6C}" srcOrd="0" destOrd="0" presId="urn:microsoft.com/office/officeart/2005/8/layout/hProcess10"/>
    <dgm:cxn modelId="{C9DB4D84-8B7F-496E-8C60-F7FA7AECBBD2}" type="presOf" srcId="{A336761A-6CE1-469C-99EC-D042ABBB00AB}" destId="{BF377192-710B-483A-A5DC-5821EA727A05}" srcOrd="0" destOrd="0" presId="urn:microsoft.com/office/officeart/2005/8/layout/hProcess10"/>
    <dgm:cxn modelId="{2476D19E-EE9A-463C-90DF-93F20B774A11}" srcId="{D4E69E14-D317-433B-9E67-68014E43E814}" destId="{AC4A9437-3B5F-4866-817C-91CEC5CFFA73}" srcOrd="0" destOrd="0" parTransId="{65022C31-797F-4837-BFC8-D725D7981060}" sibTransId="{87DB42D0-14AB-43E4-8D7E-D2BF7811B5E8}"/>
    <dgm:cxn modelId="{F958F7B5-4975-49C0-84F7-CBE73056462D}" type="presOf" srcId="{1157C2EC-9F4B-4EE7-8078-E8CA4E963922}" destId="{B2181589-745A-4F36-A2E1-57E902DEC200}" srcOrd="0" destOrd="0" presId="urn:microsoft.com/office/officeart/2005/8/layout/hProcess10"/>
    <dgm:cxn modelId="{A419DAB8-78E3-43EF-B39A-ED97754C0F33}" type="presOf" srcId="{87DB42D0-14AB-43E4-8D7E-D2BF7811B5E8}" destId="{F83B5ABF-2D79-446B-9E81-051AEB4A4126}" srcOrd="0" destOrd="0" presId="urn:microsoft.com/office/officeart/2005/8/layout/hProcess10"/>
    <dgm:cxn modelId="{D75A2BD7-5772-4743-8265-018AEB5B1D24}" type="presOf" srcId="{D4E69E14-D317-433B-9E67-68014E43E814}" destId="{C57BFAB7-9A19-498B-9378-CCDB5E84C796}" srcOrd="0" destOrd="0" presId="urn:microsoft.com/office/officeart/2005/8/layout/hProcess10"/>
    <dgm:cxn modelId="{DE0BD2E1-A0AC-4EF3-9B37-BD0615556F7F}" srcId="{D4E69E14-D317-433B-9E67-68014E43E814}" destId="{1157C2EC-9F4B-4EE7-8078-E8CA4E963922}" srcOrd="1" destOrd="0" parTransId="{14BC4A28-1380-42E3-AF62-7CE4B5D4FE1D}" sibTransId="{A336761A-6CE1-469C-99EC-D042ABBB00AB}"/>
    <dgm:cxn modelId="{D22B60F7-384F-475D-94CD-F835568E115C}" type="presOf" srcId="{BC19375F-EBD0-4238-BC4B-D3FFAEB4CAAA}" destId="{64DB8FBE-D568-40F4-B3FC-6B33B42E51AC}" srcOrd="0" destOrd="0" presId="urn:microsoft.com/office/officeart/2005/8/layout/hProcess10"/>
    <dgm:cxn modelId="{9C581E20-0A93-4F92-9E52-01C156D09E9A}" type="presParOf" srcId="{C57BFAB7-9A19-498B-9378-CCDB5E84C796}" destId="{6F71591E-0F3F-46DC-A250-5A6FF3DD5514}" srcOrd="0" destOrd="0" presId="urn:microsoft.com/office/officeart/2005/8/layout/hProcess10"/>
    <dgm:cxn modelId="{29478406-6E9D-4E9D-9CF6-29D5766A1F65}" type="presParOf" srcId="{6F71591E-0F3F-46DC-A250-5A6FF3DD5514}" destId="{5CB5D278-0EB6-480F-85DB-A3617B78E213}" srcOrd="0" destOrd="0" presId="urn:microsoft.com/office/officeart/2005/8/layout/hProcess10"/>
    <dgm:cxn modelId="{63785F2F-6F33-4182-BF6C-E30BE8CF56F9}" type="presParOf" srcId="{6F71591E-0F3F-46DC-A250-5A6FF3DD5514}" destId="{9FDE6B5E-B9C2-496F-B719-B435F5F98D6C}" srcOrd="1" destOrd="0" presId="urn:microsoft.com/office/officeart/2005/8/layout/hProcess10"/>
    <dgm:cxn modelId="{DE88B5A3-0A72-4566-ADC3-BCE53FA3DCE2}" type="presParOf" srcId="{C57BFAB7-9A19-498B-9378-CCDB5E84C796}" destId="{F83B5ABF-2D79-446B-9E81-051AEB4A4126}" srcOrd="1" destOrd="0" presId="urn:microsoft.com/office/officeart/2005/8/layout/hProcess10"/>
    <dgm:cxn modelId="{5F04DF7E-AE8F-42BD-985E-3B7CCE3B0093}" type="presParOf" srcId="{F83B5ABF-2D79-446B-9E81-051AEB4A4126}" destId="{ED0FA001-8F96-4ED9-9E41-EED330A472C3}" srcOrd="0" destOrd="0" presId="urn:microsoft.com/office/officeart/2005/8/layout/hProcess10"/>
    <dgm:cxn modelId="{AA3A58E7-CE55-42C9-BCE0-71930ABB164C}" type="presParOf" srcId="{C57BFAB7-9A19-498B-9378-CCDB5E84C796}" destId="{E26987DC-A343-484A-A05D-DD4995279CBB}" srcOrd="2" destOrd="0" presId="urn:microsoft.com/office/officeart/2005/8/layout/hProcess10"/>
    <dgm:cxn modelId="{ACCE6B34-0EAF-4188-A6B8-61FFE2A1AA95}" type="presParOf" srcId="{E26987DC-A343-484A-A05D-DD4995279CBB}" destId="{215813A8-CC6A-40EC-9BF3-379B9B865EDE}" srcOrd="0" destOrd="0" presId="urn:microsoft.com/office/officeart/2005/8/layout/hProcess10"/>
    <dgm:cxn modelId="{947C33E8-B008-44D6-B172-5AD1D7EA94A8}" type="presParOf" srcId="{E26987DC-A343-484A-A05D-DD4995279CBB}" destId="{B2181589-745A-4F36-A2E1-57E902DEC200}" srcOrd="1" destOrd="0" presId="urn:microsoft.com/office/officeart/2005/8/layout/hProcess10"/>
    <dgm:cxn modelId="{34DDF1CB-A104-4665-BF94-A2A3DF6E7245}" type="presParOf" srcId="{C57BFAB7-9A19-498B-9378-CCDB5E84C796}" destId="{BF377192-710B-483A-A5DC-5821EA727A05}" srcOrd="3" destOrd="0" presId="urn:microsoft.com/office/officeart/2005/8/layout/hProcess10"/>
    <dgm:cxn modelId="{294D98DD-19B3-406A-B0B0-E4DAB4A49C72}" type="presParOf" srcId="{BF377192-710B-483A-A5DC-5821EA727A05}" destId="{8BCD5912-5D7A-4F43-9644-DA127DCA7D34}" srcOrd="0" destOrd="0" presId="urn:microsoft.com/office/officeart/2005/8/layout/hProcess10"/>
    <dgm:cxn modelId="{FDC642DA-EA8B-450F-A447-4DB28D8836CB}" type="presParOf" srcId="{C57BFAB7-9A19-498B-9378-CCDB5E84C796}" destId="{DDD89148-9D00-496D-AFA0-36C897DE77BD}" srcOrd="4" destOrd="0" presId="urn:microsoft.com/office/officeart/2005/8/layout/hProcess10"/>
    <dgm:cxn modelId="{231D21D5-4812-4792-AF01-4A3044C94560}" type="presParOf" srcId="{DDD89148-9D00-496D-AFA0-36C897DE77BD}" destId="{959DB6DF-555B-4186-9E54-D10A7BE9261D}" srcOrd="0" destOrd="0" presId="urn:microsoft.com/office/officeart/2005/8/layout/hProcess10"/>
    <dgm:cxn modelId="{7CC8FE63-F21D-43AF-88EB-BABF9F2EBABE}" type="presParOf" srcId="{DDD89148-9D00-496D-AFA0-36C897DE77BD}" destId="{64DB8FBE-D568-40F4-B3FC-6B33B42E51AC}" srcOrd="1" destOrd="0" presId="urn:microsoft.com/office/officeart/2005/8/layout/hProcess10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F7840-F99B-48F2-B427-E912D97F2A12}" type="doc">
      <dgm:prSet loTypeId="urn:microsoft.com/office/officeart/2005/8/layout/chevron1" loCatId="process" qsTypeId="urn:microsoft.com/office/officeart/2005/8/quickstyle/3d7" qsCatId="3D" csTypeId="urn:microsoft.com/office/officeart/2005/8/colors/colorful3" csCatId="colorful" phldr="1"/>
      <dgm:spPr>
        <a:scene3d>
          <a:camera prst="obliqueBottomRight" zoom="91000"/>
          <a:lightRig rig="threePt" dir="t">
            <a:rot lat="0" lon="0" rev="20640000"/>
          </a:lightRig>
        </a:scene3d>
      </dgm:spPr>
    </dgm:pt>
    <dgm:pt modelId="{AF87223D-8CD2-49A8-A262-A3A7370D98D4}">
      <dgm:prSet phldrT="[Text]" custT="1"/>
      <dgm:spPr/>
      <dgm:t>
        <a:bodyPr/>
        <a:lstStyle/>
        <a:p>
          <a:pPr algn="ctr"/>
          <a:r>
            <a:rPr lang="sr-Cyrl-CS" sz="2000" dirty="0">
              <a:latin typeface="Comic Sans MS" pitchFamily="66" charset="0"/>
            </a:rPr>
            <a:t>Пројектовање терминала</a:t>
          </a:r>
          <a:endParaRPr lang="en-US" sz="2000" dirty="0">
            <a:latin typeface="Comic Sans MS" pitchFamily="66" charset="0"/>
          </a:endParaRPr>
        </a:p>
      </dgm:t>
    </dgm:pt>
    <dgm:pt modelId="{C302A0F7-E181-48D9-89B2-D0A6BC38A6CE}" type="parTrans" cxnId="{6E4EEF5D-007D-40DE-A644-E93C42AEBF36}">
      <dgm:prSet/>
      <dgm:spPr/>
      <dgm:t>
        <a:bodyPr/>
        <a:lstStyle/>
        <a:p>
          <a:endParaRPr lang="en-US"/>
        </a:p>
      </dgm:t>
    </dgm:pt>
    <dgm:pt modelId="{E0D8667A-BA29-4190-AE90-7A9543FD3CDC}" type="sibTrans" cxnId="{6E4EEF5D-007D-40DE-A644-E93C42AEBF36}">
      <dgm:prSet/>
      <dgm:spPr/>
      <dgm:t>
        <a:bodyPr/>
        <a:lstStyle/>
        <a:p>
          <a:endParaRPr lang="en-US"/>
        </a:p>
      </dgm:t>
    </dgm:pt>
    <dgm:pt modelId="{1204E254-B17A-4901-ACC1-161EABFF63F4}">
      <dgm:prSet phldrT="[Text]" custT="1"/>
      <dgm:spPr/>
      <dgm:t>
        <a:bodyPr/>
        <a:lstStyle/>
        <a:p>
          <a:pPr algn="ctr"/>
          <a:r>
            <a:rPr lang="sr-Cyrl-CS" sz="2000" dirty="0">
              <a:latin typeface="Comic Sans MS" pitchFamily="66" charset="0"/>
            </a:rPr>
            <a:t> Врста и   категорија</a:t>
          </a:r>
          <a:endParaRPr lang="en-US" sz="2000" dirty="0">
            <a:latin typeface="Comic Sans MS" pitchFamily="66" charset="0"/>
          </a:endParaRPr>
        </a:p>
      </dgm:t>
    </dgm:pt>
    <dgm:pt modelId="{EE44C8FB-1304-40AA-8355-C354DA79FDCC}" type="parTrans" cxnId="{57413E92-DCFA-4145-B7E6-CBD0A8660E0E}">
      <dgm:prSet/>
      <dgm:spPr/>
      <dgm:t>
        <a:bodyPr/>
        <a:lstStyle/>
        <a:p>
          <a:endParaRPr lang="en-US"/>
        </a:p>
      </dgm:t>
    </dgm:pt>
    <dgm:pt modelId="{CD677117-E082-4CC8-AC09-F81229F0A395}" type="sibTrans" cxnId="{57413E92-DCFA-4145-B7E6-CBD0A8660E0E}">
      <dgm:prSet/>
      <dgm:spPr/>
      <dgm:t>
        <a:bodyPr/>
        <a:lstStyle/>
        <a:p>
          <a:endParaRPr lang="en-US"/>
        </a:p>
      </dgm:t>
    </dgm:pt>
    <dgm:pt modelId="{D6342206-3E1A-4028-8F56-5AB013C2B682}">
      <dgm:prSet phldrT="[Text]" custT="1"/>
      <dgm:spPr/>
      <dgm:t>
        <a:bodyPr/>
        <a:lstStyle/>
        <a:p>
          <a:pPr algn="ctr"/>
          <a:r>
            <a:rPr lang="sr-Cyrl-CS" sz="2000" dirty="0">
              <a:latin typeface="Comic Sans MS" pitchFamily="66" charset="0"/>
            </a:rPr>
            <a:t> Низ процедура</a:t>
          </a:r>
          <a:endParaRPr lang="en-US" sz="2000" dirty="0">
            <a:latin typeface="Comic Sans MS" pitchFamily="66" charset="0"/>
          </a:endParaRPr>
        </a:p>
      </dgm:t>
    </dgm:pt>
    <dgm:pt modelId="{A5DC0D27-D2F3-4C4D-B9C3-088E3B9998BE}" type="parTrans" cxnId="{5266BF01-35FF-4320-A56F-8DDEA8AD6767}">
      <dgm:prSet/>
      <dgm:spPr/>
      <dgm:t>
        <a:bodyPr/>
        <a:lstStyle/>
        <a:p>
          <a:endParaRPr lang="en-US"/>
        </a:p>
      </dgm:t>
    </dgm:pt>
    <dgm:pt modelId="{5FB6B209-7A61-4856-A0DA-1898F6D8D7EB}" type="sibTrans" cxnId="{5266BF01-35FF-4320-A56F-8DDEA8AD6767}">
      <dgm:prSet/>
      <dgm:spPr/>
      <dgm:t>
        <a:bodyPr/>
        <a:lstStyle/>
        <a:p>
          <a:endParaRPr lang="en-US"/>
        </a:p>
      </dgm:t>
    </dgm:pt>
    <dgm:pt modelId="{507F0671-33AF-4037-A06F-EEAF59C28976}" type="pres">
      <dgm:prSet presAssocID="{31BF7840-F99B-48F2-B427-E912D97F2A12}" presName="Name0" presStyleCnt="0">
        <dgm:presLayoutVars>
          <dgm:dir/>
          <dgm:animLvl val="lvl"/>
          <dgm:resizeHandles val="exact"/>
        </dgm:presLayoutVars>
      </dgm:prSet>
      <dgm:spPr/>
    </dgm:pt>
    <dgm:pt modelId="{0A477357-BDE7-4FD9-8343-43A15D0E3139}" type="pres">
      <dgm:prSet presAssocID="{AF87223D-8CD2-49A8-A262-A3A7370D98D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B6B5120-0E1C-4F0B-8C85-00ED89C8C33A}" type="pres">
      <dgm:prSet presAssocID="{E0D8667A-BA29-4190-AE90-7A9543FD3CDC}" presName="parTxOnlySpace" presStyleCnt="0"/>
      <dgm:spPr/>
    </dgm:pt>
    <dgm:pt modelId="{2B883094-F191-467F-9D8F-C959929A16B6}" type="pres">
      <dgm:prSet presAssocID="{D6342206-3E1A-4028-8F56-5AB013C2B68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BAEEED8-FD18-41F2-AB8F-E0987C09BCBE}" type="pres">
      <dgm:prSet presAssocID="{5FB6B209-7A61-4856-A0DA-1898F6D8D7EB}" presName="parTxOnlySpace" presStyleCnt="0"/>
      <dgm:spPr/>
    </dgm:pt>
    <dgm:pt modelId="{FA527575-B611-495D-9CFE-3D6B9F1E65B9}" type="pres">
      <dgm:prSet presAssocID="{1204E254-B17A-4901-ACC1-161EABFF63F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266BF01-35FF-4320-A56F-8DDEA8AD6767}" srcId="{31BF7840-F99B-48F2-B427-E912D97F2A12}" destId="{D6342206-3E1A-4028-8F56-5AB013C2B682}" srcOrd="1" destOrd="0" parTransId="{A5DC0D27-D2F3-4C4D-B9C3-088E3B9998BE}" sibTransId="{5FB6B209-7A61-4856-A0DA-1898F6D8D7EB}"/>
    <dgm:cxn modelId="{1B441F26-5E21-4B6D-858F-F4ED64B1C4D7}" type="presOf" srcId="{31BF7840-F99B-48F2-B427-E912D97F2A12}" destId="{507F0671-33AF-4037-A06F-EEAF59C28976}" srcOrd="0" destOrd="0" presId="urn:microsoft.com/office/officeart/2005/8/layout/chevron1"/>
    <dgm:cxn modelId="{6E4EEF5D-007D-40DE-A644-E93C42AEBF36}" srcId="{31BF7840-F99B-48F2-B427-E912D97F2A12}" destId="{AF87223D-8CD2-49A8-A262-A3A7370D98D4}" srcOrd="0" destOrd="0" parTransId="{C302A0F7-E181-48D9-89B2-D0A6BC38A6CE}" sibTransId="{E0D8667A-BA29-4190-AE90-7A9543FD3CDC}"/>
    <dgm:cxn modelId="{59FC6F68-6642-4CCB-AF12-27C58B8F3828}" type="presOf" srcId="{AF87223D-8CD2-49A8-A262-A3A7370D98D4}" destId="{0A477357-BDE7-4FD9-8343-43A15D0E3139}" srcOrd="0" destOrd="0" presId="urn:microsoft.com/office/officeart/2005/8/layout/chevron1"/>
    <dgm:cxn modelId="{D24EF954-EBCF-42B0-97BA-FAA14244E216}" type="presOf" srcId="{1204E254-B17A-4901-ACC1-161EABFF63F4}" destId="{FA527575-B611-495D-9CFE-3D6B9F1E65B9}" srcOrd="0" destOrd="0" presId="urn:microsoft.com/office/officeart/2005/8/layout/chevron1"/>
    <dgm:cxn modelId="{95D7748B-AE78-4F9D-855A-F4DEFF92F796}" type="presOf" srcId="{D6342206-3E1A-4028-8F56-5AB013C2B682}" destId="{2B883094-F191-467F-9D8F-C959929A16B6}" srcOrd="0" destOrd="0" presId="urn:microsoft.com/office/officeart/2005/8/layout/chevron1"/>
    <dgm:cxn modelId="{57413E92-DCFA-4145-B7E6-CBD0A8660E0E}" srcId="{31BF7840-F99B-48F2-B427-E912D97F2A12}" destId="{1204E254-B17A-4901-ACC1-161EABFF63F4}" srcOrd="2" destOrd="0" parTransId="{EE44C8FB-1304-40AA-8355-C354DA79FDCC}" sibTransId="{CD677117-E082-4CC8-AC09-F81229F0A395}"/>
    <dgm:cxn modelId="{D8222760-16F5-4CA9-8316-D9FAC0CD9BFE}" type="presParOf" srcId="{507F0671-33AF-4037-A06F-EEAF59C28976}" destId="{0A477357-BDE7-4FD9-8343-43A15D0E3139}" srcOrd="0" destOrd="0" presId="urn:microsoft.com/office/officeart/2005/8/layout/chevron1"/>
    <dgm:cxn modelId="{2484948F-DB4D-49C4-B3A5-B344EB1893A2}" type="presParOf" srcId="{507F0671-33AF-4037-A06F-EEAF59C28976}" destId="{DB6B5120-0E1C-4F0B-8C85-00ED89C8C33A}" srcOrd="1" destOrd="0" presId="urn:microsoft.com/office/officeart/2005/8/layout/chevron1"/>
    <dgm:cxn modelId="{51BB3CF1-5C5C-426E-95B6-26BAA79DDA60}" type="presParOf" srcId="{507F0671-33AF-4037-A06F-EEAF59C28976}" destId="{2B883094-F191-467F-9D8F-C959929A16B6}" srcOrd="2" destOrd="0" presId="urn:microsoft.com/office/officeart/2005/8/layout/chevron1"/>
    <dgm:cxn modelId="{9ED89283-A262-4094-A34D-E5A422DC333F}" type="presParOf" srcId="{507F0671-33AF-4037-A06F-EEAF59C28976}" destId="{EBAEEED8-FD18-41F2-AB8F-E0987C09BCBE}" srcOrd="3" destOrd="0" presId="urn:microsoft.com/office/officeart/2005/8/layout/chevron1"/>
    <dgm:cxn modelId="{7EF96E17-290F-411B-B2B4-AE60F2234886}" type="presParOf" srcId="{507F0671-33AF-4037-A06F-EEAF59C28976}" destId="{FA527575-B611-495D-9CFE-3D6B9F1E65B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4248D6-368B-4369-879A-EAB7A20246D1}" type="doc">
      <dgm:prSet loTypeId="urn:microsoft.com/office/officeart/2005/8/layout/radial6" loCatId="cycle" qsTypeId="urn:microsoft.com/office/officeart/2005/8/quickstyle/3d7" qsCatId="3D" csTypeId="urn:microsoft.com/office/officeart/2005/8/colors/colorful3" csCatId="colorful" phldr="1"/>
      <dgm:spPr>
        <a:scene3d>
          <a:camera prst="obliqueBottomRight" zoom="91000"/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E0A76468-1206-4BAB-959E-9D6A02407FE4}">
      <dgm:prSet phldrT="[Text]" custT="1"/>
      <dgm:spPr/>
      <dgm:t>
        <a:bodyPr/>
        <a:lstStyle/>
        <a:p>
          <a:r>
            <a:rPr lang="sr-Cyrl-CS" sz="1400" dirty="0">
              <a:latin typeface="Comic Sans MS" pitchFamily="66" charset="0"/>
            </a:rPr>
            <a:t>ТЕРМИНАЛИ </a:t>
          </a:r>
          <a:endParaRPr lang="en-US" sz="1400" dirty="0">
            <a:latin typeface="Comic Sans MS" pitchFamily="66" charset="0"/>
          </a:endParaRPr>
        </a:p>
      </dgm:t>
    </dgm:pt>
    <dgm:pt modelId="{611E4331-1C28-4833-BE5A-4200F6830ADC}" type="parTrans" cxnId="{EFD7BB1A-77C2-4C0B-835E-89C94A8D3A9E}">
      <dgm:prSet/>
      <dgm:spPr/>
      <dgm:t>
        <a:bodyPr/>
        <a:lstStyle/>
        <a:p>
          <a:endParaRPr lang="en-US" sz="1200"/>
        </a:p>
      </dgm:t>
    </dgm:pt>
    <dgm:pt modelId="{081778C5-680C-42D0-825B-2D66D8B3249C}" type="sibTrans" cxnId="{EFD7BB1A-77C2-4C0B-835E-89C94A8D3A9E}">
      <dgm:prSet/>
      <dgm:spPr/>
      <dgm:t>
        <a:bodyPr/>
        <a:lstStyle/>
        <a:p>
          <a:endParaRPr lang="en-US" sz="1200"/>
        </a:p>
      </dgm:t>
    </dgm:pt>
    <dgm:pt modelId="{6FBB5BB2-FE78-41E4-9D93-285F806D9C88}">
      <dgm:prSet phldrT="[Text]" custT="1"/>
      <dgm:spPr/>
      <dgm:t>
        <a:bodyPr/>
        <a:lstStyle/>
        <a:p>
          <a:r>
            <a:rPr lang="sr-Cyrl-CS" sz="1100" dirty="0">
              <a:latin typeface="Comic Sans MS" pitchFamily="66" charset="0"/>
            </a:rPr>
            <a:t>ЛОКАЛНИ, САБИРНО-ДИСТРИБУТ.</a:t>
          </a:r>
          <a:endParaRPr lang="en-US" sz="1100" dirty="0">
            <a:latin typeface="Comic Sans MS" pitchFamily="66" charset="0"/>
          </a:endParaRPr>
        </a:p>
      </dgm:t>
    </dgm:pt>
    <dgm:pt modelId="{CF68B8BE-BF55-4003-B45F-825E21040BBF}" type="parTrans" cxnId="{812D7FAD-426B-4520-9FEE-E7ECB9931A92}">
      <dgm:prSet custT="1"/>
      <dgm:spPr/>
      <dgm:t>
        <a:bodyPr/>
        <a:lstStyle/>
        <a:p>
          <a:endParaRPr lang="en-US" sz="1200"/>
        </a:p>
      </dgm:t>
    </dgm:pt>
    <dgm:pt modelId="{29892409-DEF9-4877-81EC-9E17CFF72958}" type="sibTrans" cxnId="{812D7FAD-426B-4520-9FEE-E7ECB9931A92}">
      <dgm:prSet/>
      <dgm:spPr/>
      <dgm:t>
        <a:bodyPr/>
        <a:lstStyle/>
        <a:p>
          <a:endParaRPr lang="en-US" sz="1200"/>
        </a:p>
      </dgm:t>
    </dgm:pt>
    <dgm:pt modelId="{AB069C56-13B7-42D1-A7B1-46B56E033CC0}">
      <dgm:prSet phldrT="[Text]" custT="1"/>
      <dgm:spPr/>
      <dgm:t>
        <a:bodyPr/>
        <a:lstStyle/>
        <a:p>
          <a:r>
            <a:rPr lang="sr-Cyrl-CS" sz="1100" dirty="0">
              <a:latin typeface="Comic Sans MS" pitchFamily="66" charset="0"/>
            </a:rPr>
            <a:t>ТРАНСПОРТНО</a:t>
          </a:r>
          <a:r>
            <a:rPr lang="sr-Cyrl-CS" sz="1100" baseline="0" dirty="0">
              <a:latin typeface="Comic Sans MS" pitchFamily="66" charset="0"/>
            </a:rPr>
            <a:t>-ТРАНЗИТНИ ТЕРМИНАЛИ</a:t>
          </a:r>
          <a:endParaRPr lang="en-US" sz="1100" dirty="0">
            <a:latin typeface="Comic Sans MS" pitchFamily="66" charset="0"/>
          </a:endParaRPr>
        </a:p>
      </dgm:t>
    </dgm:pt>
    <dgm:pt modelId="{491F31E0-5CB7-472D-BE3E-F22BD2BF989E}" type="parTrans" cxnId="{E4438580-F74C-43B7-BCA7-56F48B6843E2}">
      <dgm:prSet custT="1"/>
      <dgm:spPr/>
      <dgm:t>
        <a:bodyPr/>
        <a:lstStyle/>
        <a:p>
          <a:endParaRPr lang="en-US" sz="1200"/>
        </a:p>
      </dgm:t>
    </dgm:pt>
    <dgm:pt modelId="{C1D32B57-74AD-46B8-B696-8879FA3FB34C}" type="sibTrans" cxnId="{E4438580-F74C-43B7-BCA7-56F48B6843E2}">
      <dgm:prSet/>
      <dgm:spPr/>
      <dgm:t>
        <a:bodyPr/>
        <a:lstStyle/>
        <a:p>
          <a:endParaRPr lang="en-US" sz="1200"/>
        </a:p>
      </dgm:t>
    </dgm:pt>
    <dgm:pt modelId="{71AC198D-AB72-41C0-8861-279CD5C238B8}">
      <dgm:prSet phldrT="[Text]" custT="1"/>
      <dgm:spPr/>
      <dgm:t>
        <a:bodyPr/>
        <a:lstStyle/>
        <a:p>
          <a:r>
            <a:rPr lang="sr-Cyrl-CS" sz="1100" dirty="0">
              <a:latin typeface="Comic Sans MS" pitchFamily="66" charset="0"/>
            </a:rPr>
            <a:t>ТЕРМИНАЛИ У ЛУКАМА</a:t>
          </a:r>
          <a:endParaRPr lang="en-US" sz="1100" dirty="0">
            <a:latin typeface="Comic Sans MS" pitchFamily="66" charset="0"/>
          </a:endParaRPr>
        </a:p>
      </dgm:t>
    </dgm:pt>
    <dgm:pt modelId="{469B014B-A649-42AB-8EA9-60300D640CAF}" type="parTrans" cxnId="{D3D9EF19-38E7-4A2D-9103-0558F3812C19}">
      <dgm:prSet custT="1"/>
      <dgm:spPr/>
      <dgm:t>
        <a:bodyPr/>
        <a:lstStyle/>
        <a:p>
          <a:endParaRPr lang="en-US" sz="1200"/>
        </a:p>
      </dgm:t>
    </dgm:pt>
    <dgm:pt modelId="{D9566805-654D-4B47-A596-09CFECD227B5}" type="sibTrans" cxnId="{D3D9EF19-38E7-4A2D-9103-0558F3812C19}">
      <dgm:prSet/>
      <dgm:spPr/>
      <dgm:t>
        <a:bodyPr/>
        <a:lstStyle/>
        <a:p>
          <a:endParaRPr lang="en-US" sz="1200"/>
        </a:p>
      </dgm:t>
    </dgm:pt>
    <dgm:pt modelId="{FFA638DE-4BC8-4E72-91E2-3571A94A10F1}" type="pres">
      <dgm:prSet presAssocID="{0B4248D6-368B-4369-879A-EAB7A20246D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6489D4-01E8-4310-B192-09280AD2FB92}" type="pres">
      <dgm:prSet presAssocID="{E0A76468-1206-4BAB-959E-9D6A02407FE4}" presName="centerShape" presStyleLbl="node0" presStyleIdx="0" presStyleCnt="1" custScaleX="80104" custScaleY="81843" custLinFactNeighborX="0"/>
      <dgm:spPr/>
    </dgm:pt>
    <dgm:pt modelId="{DCE9397F-2DE0-479A-8B82-E19B62A7562D}" type="pres">
      <dgm:prSet presAssocID="{6FBB5BB2-FE78-41E4-9D93-285F806D9C88}" presName="node" presStyleLbl="node1" presStyleIdx="0" presStyleCnt="3">
        <dgm:presLayoutVars>
          <dgm:bulletEnabled val="1"/>
        </dgm:presLayoutVars>
      </dgm:prSet>
      <dgm:spPr/>
    </dgm:pt>
    <dgm:pt modelId="{A55B4FAC-6B49-4831-9FEC-B80F7118E361}" type="pres">
      <dgm:prSet presAssocID="{6FBB5BB2-FE78-41E4-9D93-285F806D9C88}" presName="dummy" presStyleCnt="0"/>
      <dgm:spPr/>
    </dgm:pt>
    <dgm:pt modelId="{DF925C65-7544-415C-A4B3-F27A497A0CB6}" type="pres">
      <dgm:prSet presAssocID="{29892409-DEF9-4877-81EC-9E17CFF72958}" presName="sibTrans" presStyleLbl="sibTrans2D1" presStyleIdx="0" presStyleCnt="3"/>
      <dgm:spPr/>
    </dgm:pt>
    <dgm:pt modelId="{53C592B1-52B9-4BFE-A3BC-B4898F30C1B4}" type="pres">
      <dgm:prSet presAssocID="{AB069C56-13B7-42D1-A7B1-46B56E033CC0}" presName="node" presStyleLbl="node1" presStyleIdx="1" presStyleCnt="3">
        <dgm:presLayoutVars>
          <dgm:bulletEnabled val="1"/>
        </dgm:presLayoutVars>
      </dgm:prSet>
      <dgm:spPr/>
    </dgm:pt>
    <dgm:pt modelId="{874E756C-A936-4D79-907D-F7A96E4C80CA}" type="pres">
      <dgm:prSet presAssocID="{AB069C56-13B7-42D1-A7B1-46B56E033CC0}" presName="dummy" presStyleCnt="0"/>
      <dgm:spPr/>
    </dgm:pt>
    <dgm:pt modelId="{3326ABCD-36A2-43E5-9173-F0049C280617}" type="pres">
      <dgm:prSet presAssocID="{C1D32B57-74AD-46B8-B696-8879FA3FB34C}" presName="sibTrans" presStyleLbl="sibTrans2D1" presStyleIdx="1" presStyleCnt="3"/>
      <dgm:spPr/>
    </dgm:pt>
    <dgm:pt modelId="{92B6CFB1-3C69-4E1B-8445-F29C9D2B237E}" type="pres">
      <dgm:prSet presAssocID="{71AC198D-AB72-41C0-8861-279CD5C238B8}" presName="node" presStyleLbl="node1" presStyleIdx="2" presStyleCnt="3">
        <dgm:presLayoutVars>
          <dgm:bulletEnabled val="1"/>
        </dgm:presLayoutVars>
      </dgm:prSet>
      <dgm:spPr/>
    </dgm:pt>
    <dgm:pt modelId="{00BA9E42-2E5C-40C2-B62D-2A4BB28548A0}" type="pres">
      <dgm:prSet presAssocID="{71AC198D-AB72-41C0-8861-279CD5C238B8}" presName="dummy" presStyleCnt="0"/>
      <dgm:spPr/>
    </dgm:pt>
    <dgm:pt modelId="{E84AAF6F-145C-4A29-A089-F54E35C9BBB7}" type="pres">
      <dgm:prSet presAssocID="{D9566805-654D-4B47-A596-09CFECD227B5}" presName="sibTrans" presStyleLbl="sibTrans2D1" presStyleIdx="2" presStyleCnt="3"/>
      <dgm:spPr/>
    </dgm:pt>
  </dgm:ptLst>
  <dgm:cxnLst>
    <dgm:cxn modelId="{D3D9EF19-38E7-4A2D-9103-0558F3812C19}" srcId="{E0A76468-1206-4BAB-959E-9D6A02407FE4}" destId="{71AC198D-AB72-41C0-8861-279CD5C238B8}" srcOrd="2" destOrd="0" parTransId="{469B014B-A649-42AB-8EA9-60300D640CAF}" sibTransId="{D9566805-654D-4B47-A596-09CFECD227B5}"/>
    <dgm:cxn modelId="{EFD7BB1A-77C2-4C0B-835E-89C94A8D3A9E}" srcId="{0B4248D6-368B-4369-879A-EAB7A20246D1}" destId="{E0A76468-1206-4BAB-959E-9D6A02407FE4}" srcOrd="0" destOrd="0" parTransId="{611E4331-1C28-4833-BE5A-4200F6830ADC}" sibTransId="{081778C5-680C-42D0-825B-2D66D8B3249C}"/>
    <dgm:cxn modelId="{0AE12F27-80B8-4464-82ED-3D5EB7BBE623}" type="presOf" srcId="{6FBB5BB2-FE78-41E4-9D93-285F806D9C88}" destId="{DCE9397F-2DE0-479A-8B82-E19B62A7562D}" srcOrd="0" destOrd="0" presId="urn:microsoft.com/office/officeart/2005/8/layout/radial6"/>
    <dgm:cxn modelId="{2A06622E-947F-43D4-91E2-2D4D4C589EF8}" type="presOf" srcId="{0B4248D6-368B-4369-879A-EAB7A20246D1}" destId="{FFA638DE-4BC8-4E72-91E2-3571A94A10F1}" srcOrd="0" destOrd="0" presId="urn:microsoft.com/office/officeart/2005/8/layout/radial6"/>
    <dgm:cxn modelId="{5D362446-02E8-418C-8E3B-338B5876973C}" type="presOf" srcId="{C1D32B57-74AD-46B8-B696-8879FA3FB34C}" destId="{3326ABCD-36A2-43E5-9173-F0049C280617}" srcOrd="0" destOrd="0" presId="urn:microsoft.com/office/officeart/2005/8/layout/radial6"/>
    <dgm:cxn modelId="{4B9F696C-8BC4-4A53-8471-B19A800D7A22}" type="presOf" srcId="{71AC198D-AB72-41C0-8861-279CD5C238B8}" destId="{92B6CFB1-3C69-4E1B-8445-F29C9D2B237E}" srcOrd="0" destOrd="0" presId="urn:microsoft.com/office/officeart/2005/8/layout/radial6"/>
    <dgm:cxn modelId="{D8B0BA56-582C-40C4-B5AC-E2B79A5657A6}" type="presOf" srcId="{AB069C56-13B7-42D1-A7B1-46B56E033CC0}" destId="{53C592B1-52B9-4BFE-A3BC-B4898F30C1B4}" srcOrd="0" destOrd="0" presId="urn:microsoft.com/office/officeart/2005/8/layout/radial6"/>
    <dgm:cxn modelId="{E4438580-F74C-43B7-BCA7-56F48B6843E2}" srcId="{E0A76468-1206-4BAB-959E-9D6A02407FE4}" destId="{AB069C56-13B7-42D1-A7B1-46B56E033CC0}" srcOrd="1" destOrd="0" parTransId="{491F31E0-5CB7-472D-BE3E-F22BD2BF989E}" sibTransId="{C1D32B57-74AD-46B8-B696-8879FA3FB34C}"/>
    <dgm:cxn modelId="{58C49E9C-690D-460F-BA73-463789AB848C}" type="presOf" srcId="{D9566805-654D-4B47-A596-09CFECD227B5}" destId="{E84AAF6F-145C-4A29-A089-F54E35C9BBB7}" srcOrd="0" destOrd="0" presId="urn:microsoft.com/office/officeart/2005/8/layout/radial6"/>
    <dgm:cxn modelId="{E891D8A1-0989-4C2D-B476-C503B3079A7A}" type="presOf" srcId="{29892409-DEF9-4877-81EC-9E17CFF72958}" destId="{DF925C65-7544-415C-A4B3-F27A497A0CB6}" srcOrd="0" destOrd="0" presId="urn:microsoft.com/office/officeart/2005/8/layout/radial6"/>
    <dgm:cxn modelId="{812D7FAD-426B-4520-9FEE-E7ECB9931A92}" srcId="{E0A76468-1206-4BAB-959E-9D6A02407FE4}" destId="{6FBB5BB2-FE78-41E4-9D93-285F806D9C88}" srcOrd="0" destOrd="0" parTransId="{CF68B8BE-BF55-4003-B45F-825E21040BBF}" sibTransId="{29892409-DEF9-4877-81EC-9E17CFF72958}"/>
    <dgm:cxn modelId="{66BC66AE-15C1-4986-B101-32B1C2EDCB4F}" type="presOf" srcId="{E0A76468-1206-4BAB-959E-9D6A02407FE4}" destId="{9B6489D4-01E8-4310-B192-09280AD2FB92}" srcOrd="0" destOrd="0" presId="urn:microsoft.com/office/officeart/2005/8/layout/radial6"/>
    <dgm:cxn modelId="{9A125FAC-F1B9-4E66-A55C-A71D44CB05CE}" type="presParOf" srcId="{FFA638DE-4BC8-4E72-91E2-3571A94A10F1}" destId="{9B6489D4-01E8-4310-B192-09280AD2FB92}" srcOrd="0" destOrd="0" presId="urn:microsoft.com/office/officeart/2005/8/layout/radial6"/>
    <dgm:cxn modelId="{8F39C06A-D04D-402F-8292-7744ED139F6E}" type="presParOf" srcId="{FFA638DE-4BC8-4E72-91E2-3571A94A10F1}" destId="{DCE9397F-2DE0-479A-8B82-E19B62A7562D}" srcOrd="1" destOrd="0" presId="urn:microsoft.com/office/officeart/2005/8/layout/radial6"/>
    <dgm:cxn modelId="{8CF52D16-0A13-4054-BAB5-CA33563DA0DE}" type="presParOf" srcId="{FFA638DE-4BC8-4E72-91E2-3571A94A10F1}" destId="{A55B4FAC-6B49-4831-9FEC-B80F7118E361}" srcOrd="2" destOrd="0" presId="urn:microsoft.com/office/officeart/2005/8/layout/radial6"/>
    <dgm:cxn modelId="{484A15C5-1D96-4424-8890-3FCA99962B74}" type="presParOf" srcId="{FFA638DE-4BC8-4E72-91E2-3571A94A10F1}" destId="{DF925C65-7544-415C-A4B3-F27A497A0CB6}" srcOrd="3" destOrd="0" presId="urn:microsoft.com/office/officeart/2005/8/layout/radial6"/>
    <dgm:cxn modelId="{673E3B7A-D6B8-43E1-AC55-5DD0720C2C90}" type="presParOf" srcId="{FFA638DE-4BC8-4E72-91E2-3571A94A10F1}" destId="{53C592B1-52B9-4BFE-A3BC-B4898F30C1B4}" srcOrd="4" destOrd="0" presId="urn:microsoft.com/office/officeart/2005/8/layout/radial6"/>
    <dgm:cxn modelId="{CB5C4A0E-71C9-4C47-A0A6-D8B7583A3D07}" type="presParOf" srcId="{FFA638DE-4BC8-4E72-91E2-3571A94A10F1}" destId="{874E756C-A936-4D79-907D-F7A96E4C80CA}" srcOrd="5" destOrd="0" presId="urn:microsoft.com/office/officeart/2005/8/layout/radial6"/>
    <dgm:cxn modelId="{0B1636CA-8183-4A9C-8F77-C54BABBA5CCD}" type="presParOf" srcId="{FFA638DE-4BC8-4E72-91E2-3571A94A10F1}" destId="{3326ABCD-36A2-43E5-9173-F0049C280617}" srcOrd="6" destOrd="0" presId="urn:microsoft.com/office/officeart/2005/8/layout/radial6"/>
    <dgm:cxn modelId="{AB2937BC-6E88-4CC7-ACE5-AA97DDA602AB}" type="presParOf" srcId="{FFA638DE-4BC8-4E72-91E2-3571A94A10F1}" destId="{92B6CFB1-3C69-4E1B-8445-F29C9D2B237E}" srcOrd="7" destOrd="0" presId="urn:microsoft.com/office/officeart/2005/8/layout/radial6"/>
    <dgm:cxn modelId="{21F0BFF4-36AC-4B84-9CEB-092F14744281}" type="presParOf" srcId="{FFA638DE-4BC8-4E72-91E2-3571A94A10F1}" destId="{00BA9E42-2E5C-40C2-B62D-2A4BB28548A0}" srcOrd="8" destOrd="0" presId="urn:microsoft.com/office/officeart/2005/8/layout/radial6"/>
    <dgm:cxn modelId="{9C0D19C4-553F-4137-815A-E0319E91460A}" type="presParOf" srcId="{FFA638DE-4BC8-4E72-91E2-3571A94A10F1}" destId="{E84AAF6F-145C-4A29-A089-F54E35C9BBB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9EB74-806B-435D-9962-AF9F1ED1B293}" type="doc">
      <dgm:prSet loTypeId="urn:microsoft.com/office/officeart/2005/8/layout/process4" loCatId="process" qsTypeId="urn:microsoft.com/office/officeart/2005/8/quickstyle/3d5" qsCatId="3D" csTypeId="urn:microsoft.com/office/officeart/2005/8/colors/colorful1#1" csCatId="colorful" phldr="1"/>
      <dgm:spPr>
        <a:scene3d>
          <a:camera prst="perspectiveRight" zoom="95000">
            <a:rot lat="598845" lon="20096539" rev="21573483"/>
          </a:camera>
          <a:lightRig rig="flat" dir="t"/>
        </a:scene3d>
      </dgm:spPr>
    </dgm:pt>
    <dgm:pt modelId="{858C9DD0-CA69-4A8A-8B81-2B3940C2AEF2}">
      <dgm:prSet phldrT="[Text]"/>
      <dgm:spPr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r>
            <a:rPr lang="sr-Cyrl-CS" i="0" dirty="0"/>
            <a:t>Најкритичнија фаза</a:t>
          </a:r>
          <a:endParaRPr lang="en-US" i="0" dirty="0"/>
        </a:p>
      </dgm:t>
    </dgm:pt>
    <dgm:pt modelId="{F232056B-8D62-4EDB-AB1E-AD48D8E1CA0A}" type="parTrans" cxnId="{ECEBCEDA-1CDE-49F3-B1A7-38EEE57C0D8C}">
      <dgm:prSet/>
      <dgm:spPr/>
      <dgm:t>
        <a:bodyPr/>
        <a:lstStyle/>
        <a:p>
          <a:endParaRPr lang="en-US"/>
        </a:p>
      </dgm:t>
    </dgm:pt>
    <dgm:pt modelId="{4F8D87CB-18D0-4F06-A940-4674F6DEA2B7}" type="sibTrans" cxnId="{ECEBCEDA-1CDE-49F3-B1A7-38EEE57C0D8C}">
      <dgm:prSet/>
      <dgm:spPr/>
      <dgm:t>
        <a:bodyPr/>
        <a:lstStyle/>
        <a:p>
          <a:endParaRPr lang="en-US"/>
        </a:p>
      </dgm:t>
    </dgm:pt>
    <dgm:pt modelId="{D8148B90-502E-468A-AF3B-C74A54161834}">
      <dgm:prSet phldrT="[Text]"/>
      <dgm:spPr/>
      <dgm:t>
        <a:bodyPr/>
        <a:lstStyle/>
        <a:p>
          <a:r>
            <a:rPr lang="sr-Cyrl-CS" i="0"/>
            <a:t>Претовар</a:t>
          </a:r>
          <a:r>
            <a:rPr lang="sr-Cyrl-CS" i="0" baseline="0"/>
            <a:t> </a:t>
          </a:r>
          <a:endParaRPr lang="en-US" i="0" dirty="0"/>
        </a:p>
      </dgm:t>
    </dgm:pt>
    <dgm:pt modelId="{961266B3-A7EC-496C-A972-1BFA4FF66D15}" type="parTrans" cxnId="{A1169AAA-7E1B-4C08-91B4-BC0F606E644A}">
      <dgm:prSet/>
      <dgm:spPr/>
      <dgm:t>
        <a:bodyPr/>
        <a:lstStyle/>
        <a:p>
          <a:endParaRPr lang="en-US"/>
        </a:p>
      </dgm:t>
    </dgm:pt>
    <dgm:pt modelId="{2D92A45F-2077-4C21-BDF9-A704DE2252CD}" type="sibTrans" cxnId="{A1169AAA-7E1B-4C08-91B4-BC0F606E644A}">
      <dgm:prSet/>
      <dgm:spPr/>
      <dgm:t>
        <a:bodyPr/>
        <a:lstStyle/>
        <a:p>
          <a:endParaRPr lang="en-US"/>
        </a:p>
      </dgm:t>
    </dgm:pt>
    <dgm:pt modelId="{0C8BBE3C-33F3-4483-AC4F-516902CB0176}">
      <dgm:prSet phldrT="[Text]"/>
      <dgm:spPr/>
      <dgm:t>
        <a:bodyPr/>
        <a:lstStyle/>
        <a:p>
          <a:r>
            <a:rPr lang="sr-Cyrl-CS" i="0"/>
            <a:t>Последице</a:t>
          </a:r>
          <a:r>
            <a:rPr lang="sr-Cyrl-CS" i="0" baseline="0"/>
            <a:t> </a:t>
          </a:r>
          <a:endParaRPr lang="en-US" i="0" dirty="0"/>
        </a:p>
      </dgm:t>
    </dgm:pt>
    <dgm:pt modelId="{18567114-6409-4C4A-A6DF-48ADF2376C98}" type="parTrans" cxnId="{19C478A5-6B85-424D-A75F-EA4C204637AE}">
      <dgm:prSet/>
      <dgm:spPr/>
      <dgm:t>
        <a:bodyPr/>
        <a:lstStyle/>
        <a:p>
          <a:endParaRPr lang="en-US"/>
        </a:p>
      </dgm:t>
    </dgm:pt>
    <dgm:pt modelId="{D5B26E7D-EC25-4A6D-8002-09FCFE765709}" type="sibTrans" cxnId="{19C478A5-6B85-424D-A75F-EA4C204637AE}">
      <dgm:prSet/>
      <dgm:spPr/>
      <dgm:t>
        <a:bodyPr/>
        <a:lstStyle/>
        <a:p>
          <a:endParaRPr lang="en-US"/>
        </a:p>
      </dgm:t>
    </dgm:pt>
    <dgm:pt modelId="{18CA970D-0099-4514-A03C-5639EAB32A2F}" type="pres">
      <dgm:prSet presAssocID="{99B9EB74-806B-435D-9962-AF9F1ED1B293}" presName="Name0" presStyleCnt="0">
        <dgm:presLayoutVars>
          <dgm:dir/>
          <dgm:animLvl val="lvl"/>
          <dgm:resizeHandles val="exact"/>
        </dgm:presLayoutVars>
      </dgm:prSet>
      <dgm:spPr/>
    </dgm:pt>
    <dgm:pt modelId="{C60E83A1-DE0E-467F-AFBA-E4D7AD0B8FE6}" type="pres">
      <dgm:prSet presAssocID="{0C8BBE3C-33F3-4483-AC4F-516902CB0176}" presName="boxAndChildren" presStyleCnt="0"/>
      <dgm:spPr/>
    </dgm:pt>
    <dgm:pt modelId="{FA4EB859-4752-4490-A5CD-A22FFF8EE4D9}" type="pres">
      <dgm:prSet presAssocID="{0C8BBE3C-33F3-4483-AC4F-516902CB0176}" presName="parentTextBox" presStyleLbl="node1" presStyleIdx="0" presStyleCnt="3"/>
      <dgm:spPr/>
    </dgm:pt>
    <dgm:pt modelId="{8383AB3E-627D-44D8-9055-F0EFF5C66B4A}" type="pres">
      <dgm:prSet presAssocID="{2D92A45F-2077-4C21-BDF9-A704DE2252CD}" presName="sp" presStyleCnt="0"/>
      <dgm:spPr/>
    </dgm:pt>
    <dgm:pt modelId="{D945C6F9-DA2C-48DB-B76A-DBFF2E14DA44}" type="pres">
      <dgm:prSet presAssocID="{D8148B90-502E-468A-AF3B-C74A54161834}" presName="arrowAndChildren" presStyleCnt="0"/>
      <dgm:spPr/>
    </dgm:pt>
    <dgm:pt modelId="{98511BFC-6BD0-4E99-8474-D1FC27257216}" type="pres">
      <dgm:prSet presAssocID="{D8148B90-502E-468A-AF3B-C74A54161834}" presName="parentTextArrow" presStyleLbl="node1" presStyleIdx="1" presStyleCnt="3"/>
      <dgm:spPr/>
    </dgm:pt>
    <dgm:pt modelId="{EE2E7A41-CA14-4652-97E2-4D96E53D336D}" type="pres">
      <dgm:prSet presAssocID="{4F8D87CB-18D0-4F06-A940-4674F6DEA2B7}" presName="sp" presStyleCnt="0"/>
      <dgm:spPr/>
    </dgm:pt>
    <dgm:pt modelId="{7FAA2414-7ECA-4E91-90CB-CD71FDD17213}" type="pres">
      <dgm:prSet presAssocID="{858C9DD0-CA69-4A8A-8B81-2B3940C2AEF2}" presName="arrowAndChildren" presStyleCnt="0"/>
      <dgm:spPr/>
    </dgm:pt>
    <dgm:pt modelId="{180F8B12-7F82-40D2-8F9E-9702A77CCF45}" type="pres">
      <dgm:prSet presAssocID="{858C9DD0-CA69-4A8A-8B81-2B3940C2AEF2}" presName="parentTextArrow" presStyleLbl="node1" presStyleIdx="2" presStyleCnt="3"/>
      <dgm:spPr/>
    </dgm:pt>
  </dgm:ptLst>
  <dgm:cxnLst>
    <dgm:cxn modelId="{C20B3D67-73F4-48E7-99FE-E814EA427361}" type="presOf" srcId="{0C8BBE3C-33F3-4483-AC4F-516902CB0176}" destId="{FA4EB859-4752-4490-A5CD-A22FFF8EE4D9}" srcOrd="0" destOrd="0" presId="urn:microsoft.com/office/officeart/2005/8/layout/process4"/>
    <dgm:cxn modelId="{A51EE969-F338-4FFB-8C80-1F4A61C76D4E}" type="presOf" srcId="{858C9DD0-CA69-4A8A-8B81-2B3940C2AEF2}" destId="{180F8B12-7F82-40D2-8F9E-9702A77CCF45}" srcOrd="0" destOrd="0" presId="urn:microsoft.com/office/officeart/2005/8/layout/process4"/>
    <dgm:cxn modelId="{19C478A5-6B85-424D-A75F-EA4C204637AE}" srcId="{99B9EB74-806B-435D-9962-AF9F1ED1B293}" destId="{0C8BBE3C-33F3-4483-AC4F-516902CB0176}" srcOrd="2" destOrd="0" parTransId="{18567114-6409-4C4A-A6DF-48ADF2376C98}" sibTransId="{D5B26E7D-EC25-4A6D-8002-09FCFE765709}"/>
    <dgm:cxn modelId="{A1169AAA-7E1B-4C08-91B4-BC0F606E644A}" srcId="{99B9EB74-806B-435D-9962-AF9F1ED1B293}" destId="{D8148B90-502E-468A-AF3B-C74A54161834}" srcOrd="1" destOrd="0" parTransId="{961266B3-A7EC-496C-A972-1BFA4FF66D15}" sibTransId="{2D92A45F-2077-4C21-BDF9-A704DE2252CD}"/>
    <dgm:cxn modelId="{ECEBCEDA-1CDE-49F3-B1A7-38EEE57C0D8C}" srcId="{99B9EB74-806B-435D-9962-AF9F1ED1B293}" destId="{858C9DD0-CA69-4A8A-8B81-2B3940C2AEF2}" srcOrd="0" destOrd="0" parTransId="{F232056B-8D62-4EDB-AB1E-AD48D8E1CA0A}" sibTransId="{4F8D87CB-18D0-4F06-A940-4674F6DEA2B7}"/>
    <dgm:cxn modelId="{5F884BEE-C960-4F80-819E-2DD03F98267E}" type="presOf" srcId="{99B9EB74-806B-435D-9962-AF9F1ED1B293}" destId="{18CA970D-0099-4514-A03C-5639EAB32A2F}" srcOrd="0" destOrd="0" presId="urn:microsoft.com/office/officeart/2005/8/layout/process4"/>
    <dgm:cxn modelId="{714D86FB-2307-414C-BEAF-9968D023629A}" type="presOf" srcId="{D8148B90-502E-468A-AF3B-C74A54161834}" destId="{98511BFC-6BD0-4E99-8474-D1FC27257216}" srcOrd="0" destOrd="0" presId="urn:microsoft.com/office/officeart/2005/8/layout/process4"/>
    <dgm:cxn modelId="{243144F2-4619-4E7D-9BA1-23F31C63D878}" type="presParOf" srcId="{18CA970D-0099-4514-A03C-5639EAB32A2F}" destId="{C60E83A1-DE0E-467F-AFBA-E4D7AD0B8FE6}" srcOrd="0" destOrd="0" presId="urn:microsoft.com/office/officeart/2005/8/layout/process4"/>
    <dgm:cxn modelId="{99AD8094-69ED-48D2-B4BC-F91176D7E429}" type="presParOf" srcId="{C60E83A1-DE0E-467F-AFBA-E4D7AD0B8FE6}" destId="{FA4EB859-4752-4490-A5CD-A22FFF8EE4D9}" srcOrd="0" destOrd="0" presId="urn:microsoft.com/office/officeart/2005/8/layout/process4"/>
    <dgm:cxn modelId="{77EA3E6A-9EB3-4414-BFD9-081C91B8FDBD}" type="presParOf" srcId="{18CA970D-0099-4514-A03C-5639EAB32A2F}" destId="{8383AB3E-627D-44D8-9055-F0EFF5C66B4A}" srcOrd="1" destOrd="0" presId="urn:microsoft.com/office/officeart/2005/8/layout/process4"/>
    <dgm:cxn modelId="{B26307F4-0DB1-420E-86F1-18900D03AD75}" type="presParOf" srcId="{18CA970D-0099-4514-A03C-5639EAB32A2F}" destId="{D945C6F9-DA2C-48DB-B76A-DBFF2E14DA44}" srcOrd="2" destOrd="0" presId="urn:microsoft.com/office/officeart/2005/8/layout/process4"/>
    <dgm:cxn modelId="{F997239C-C473-4E43-9F85-A94B99DAD6FB}" type="presParOf" srcId="{D945C6F9-DA2C-48DB-B76A-DBFF2E14DA44}" destId="{98511BFC-6BD0-4E99-8474-D1FC27257216}" srcOrd="0" destOrd="0" presId="urn:microsoft.com/office/officeart/2005/8/layout/process4"/>
    <dgm:cxn modelId="{7CCCAC93-3690-43E5-8D04-FB4B88B0BAAB}" type="presParOf" srcId="{18CA970D-0099-4514-A03C-5639EAB32A2F}" destId="{EE2E7A41-CA14-4652-97E2-4D96E53D336D}" srcOrd="3" destOrd="0" presId="urn:microsoft.com/office/officeart/2005/8/layout/process4"/>
    <dgm:cxn modelId="{35F80A5D-5EDF-4CE7-A0D9-C31BC63242D4}" type="presParOf" srcId="{18CA970D-0099-4514-A03C-5639EAB32A2F}" destId="{7FAA2414-7ECA-4E91-90CB-CD71FDD17213}" srcOrd="4" destOrd="0" presId="urn:microsoft.com/office/officeart/2005/8/layout/process4"/>
    <dgm:cxn modelId="{A6D872DA-2DCF-4FE9-8745-9A31C85959D8}" type="presParOf" srcId="{7FAA2414-7ECA-4E91-90CB-CD71FDD17213}" destId="{180F8B12-7F82-40D2-8F9E-9702A77CCF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48F80B-E21A-4535-BC03-9C807EFCC48C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EEC7BA6-18C0-4B91-B245-0EEB451FE528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Централни дио</a:t>
          </a:r>
          <a:endParaRPr lang="en-US" sz="1800" dirty="0">
            <a:latin typeface="Comic Sans MS" pitchFamily="66" charset="0"/>
          </a:endParaRPr>
        </a:p>
      </dgm:t>
    </dgm:pt>
    <dgm:pt modelId="{C44763CD-0608-411D-A6ED-2924CE553EFB}" type="parTrans" cxnId="{FE4BBDCC-E1DB-46F6-B98B-09A145712278}">
      <dgm:prSet/>
      <dgm:spPr/>
      <dgm:t>
        <a:bodyPr/>
        <a:lstStyle/>
        <a:p>
          <a:endParaRPr lang="en-US" sz="2400"/>
        </a:p>
      </dgm:t>
    </dgm:pt>
    <dgm:pt modelId="{008A9820-85F2-4F67-B555-BFD1906B4817}" type="sibTrans" cxnId="{FE4BBDCC-E1DB-46F6-B98B-09A145712278}">
      <dgm:prSet custT="1"/>
      <dgm:spPr/>
      <dgm:t>
        <a:bodyPr/>
        <a:lstStyle/>
        <a:p>
          <a:endParaRPr lang="en-US" sz="1400"/>
        </a:p>
      </dgm:t>
    </dgm:pt>
    <dgm:pt modelId="{92788589-7340-4EF1-A6A4-A995CDC6A34B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Затвореног типа</a:t>
          </a:r>
          <a:endParaRPr lang="en-US" sz="1800" dirty="0">
            <a:latin typeface="Comic Sans MS" pitchFamily="66" charset="0"/>
          </a:endParaRPr>
        </a:p>
      </dgm:t>
    </dgm:pt>
    <dgm:pt modelId="{7C78B0DB-17F2-4B84-AE89-353FF46DB0FA}" type="parTrans" cxnId="{98FABEB1-9220-461C-B7DD-3207BA15822D}">
      <dgm:prSet/>
      <dgm:spPr/>
      <dgm:t>
        <a:bodyPr/>
        <a:lstStyle/>
        <a:p>
          <a:endParaRPr lang="en-US" sz="2400"/>
        </a:p>
      </dgm:t>
    </dgm:pt>
    <dgm:pt modelId="{703A90BF-BA4E-4451-B301-82F37EAEADF7}" type="sibTrans" cxnId="{98FABEB1-9220-461C-B7DD-3207BA15822D}">
      <dgm:prSet custT="1"/>
      <dgm:spPr/>
      <dgm:t>
        <a:bodyPr/>
        <a:lstStyle/>
        <a:p>
          <a:endParaRPr lang="en-US" sz="1400"/>
        </a:p>
      </dgm:t>
    </dgm:pt>
    <dgm:pt modelId="{3C04B309-A971-47EA-B326-791A48046440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Отв</a:t>
          </a:r>
          <a:r>
            <a:rPr lang="sr-Latn-BA" sz="1800" dirty="0">
              <a:latin typeface="Comic Sans MS" pitchFamily="66" charset="0"/>
            </a:rPr>
            <a:t>o</a:t>
          </a:r>
          <a:r>
            <a:rPr lang="sr-Cyrl-CS" sz="1800" dirty="0">
              <a:latin typeface="Comic Sans MS" pitchFamily="66" charset="0"/>
            </a:rPr>
            <a:t>реног типа</a:t>
          </a:r>
          <a:endParaRPr lang="en-US" sz="1800" dirty="0">
            <a:latin typeface="Comic Sans MS" pitchFamily="66" charset="0"/>
          </a:endParaRPr>
        </a:p>
      </dgm:t>
    </dgm:pt>
    <dgm:pt modelId="{F4B437B8-E705-4112-A4F5-34E715E884F1}" type="parTrans" cxnId="{A83EA578-DF34-4028-A09C-CCD46D2C72E8}">
      <dgm:prSet/>
      <dgm:spPr/>
      <dgm:t>
        <a:bodyPr/>
        <a:lstStyle/>
        <a:p>
          <a:endParaRPr lang="en-US" sz="2400"/>
        </a:p>
      </dgm:t>
    </dgm:pt>
    <dgm:pt modelId="{2DEC82AA-5FEE-4291-A941-7AE6AF8F2AFB}" type="sibTrans" cxnId="{A83EA578-DF34-4028-A09C-CCD46D2C72E8}">
      <dgm:prSet custT="1"/>
      <dgm:spPr/>
      <dgm:t>
        <a:bodyPr/>
        <a:lstStyle/>
        <a:p>
          <a:endParaRPr lang="en-US" sz="1400"/>
        </a:p>
      </dgm:t>
    </dgm:pt>
    <dgm:pt modelId="{D084D6AB-D9B1-4BC2-A727-9667B36BD78D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Смјештај живих животиња</a:t>
          </a:r>
          <a:endParaRPr lang="en-US" sz="1800" dirty="0">
            <a:latin typeface="Comic Sans MS" pitchFamily="66" charset="0"/>
          </a:endParaRPr>
        </a:p>
      </dgm:t>
    </dgm:pt>
    <dgm:pt modelId="{09959F0F-B1B1-4D2D-B33F-F252E740EE15}" type="parTrans" cxnId="{28DA2EE4-2314-40BD-860E-6E527E1D60D0}">
      <dgm:prSet/>
      <dgm:spPr/>
      <dgm:t>
        <a:bodyPr/>
        <a:lstStyle/>
        <a:p>
          <a:endParaRPr lang="en-US" sz="2400"/>
        </a:p>
      </dgm:t>
    </dgm:pt>
    <dgm:pt modelId="{DE05CB4A-5079-4EC6-B218-56385220F983}" type="sibTrans" cxnId="{28DA2EE4-2314-40BD-860E-6E527E1D60D0}">
      <dgm:prSet/>
      <dgm:spPr/>
      <dgm:t>
        <a:bodyPr/>
        <a:lstStyle/>
        <a:p>
          <a:endParaRPr lang="en-US" sz="2400"/>
        </a:p>
      </dgm:t>
    </dgm:pt>
    <dgm:pt modelId="{625BF4F3-AC36-4767-8C70-532F5F6DEE3C}" type="pres">
      <dgm:prSet presAssocID="{2548F80B-E21A-4535-BC03-9C807EFCC48C}" presName="CompostProcess" presStyleCnt="0">
        <dgm:presLayoutVars>
          <dgm:dir/>
          <dgm:resizeHandles val="exact"/>
        </dgm:presLayoutVars>
      </dgm:prSet>
      <dgm:spPr/>
    </dgm:pt>
    <dgm:pt modelId="{341A94DD-09D6-4DAD-9C20-2E1CAFC0F41E}" type="pres">
      <dgm:prSet presAssocID="{2548F80B-E21A-4535-BC03-9C807EFCC48C}" presName="arrow" presStyleLbl="bgShp" presStyleIdx="0" presStyleCnt="1" custLinFactNeighborY="3226"/>
      <dgm:spPr/>
    </dgm:pt>
    <dgm:pt modelId="{2A39047B-B272-4F44-8D20-AD3C69F44994}" type="pres">
      <dgm:prSet presAssocID="{2548F80B-E21A-4535-BC03-9C807EFCC48C}" presName="linearProcess" presStyleCnt="0"/>
      <dgm:spPr/>
    </dgm:pt>
    <dgm:pt modelId="{AC289DFB-EF7B-4F02-8EF9-9BE4E15B2306}" type="pres">
      <dgm:prSet presAssocID="{BEEC7BA6-18C0-4B91-B245-0EEB451FE528}" presName="textNode" presStyleLbl="node1" presStyleIdx="0" presStyleCnt="4">
        <dgm:presLayoutVars>
          <dgm:bulletEnabled val="1"/>
        </dgm:presLayoutVars>
      </dgm:prSet>
      <dgm:spPr/>
    </dgm:pt>
    <dgm:pt modelId="{CDE90FB7-815D-47B4-AEAE-025F20FEFA86}" type="pres">
      <dgm:prSet presAssocID="{008A9820-85F2-4F67-B555-BFD1906B4817}" presName="sibTrans" presStyleCnt="0"/>
      <dgm:spPr/>
    </dgm:pt>
    <dgm:pt modelId="{D23EBE60-D4C6-4449-968F-B928E66E43BF}" type="pres">
      <dgm:prSet presAssocID="{92788589-7340-4EF1-A6A4-A995CDC6A34B}" presName="textNode" presStyleLbl="node1" presStyleIdx="1" presStyleCnt="4">
        <dgm:presLayoutVars>
          <dgm:bulletEnabled val="1"/>
        </dgm:presLayoutVars>
      </dgm:prSet>
      <dgm:spPr/>
    </dgm:pt>
    <dgm:pt modelId="{36B41614-5679-45B2-AE9F-0B1AFB1F54A7}" type="pres">
      <dgm:prSet presAssocID="{703A90BF-BA4E-4451-B301-82F37EAEADF7}" presName="sibTrans" presStyleCnt="0"/>
      <dgm:spPr/>
    </dgm:pt>
    <dgm:pt modelId="{ED67ABFC-4C65-4A75-9933-9CF2083B27A2}" type="pres">
      <dgm:prSet presAssocID="{3C04B309-A971-47EA-B326-791A48046440}" presName="textNode" presStyleLbl="node1" presStyleIdx="2" presStyleCnt="4">
        <dgm:presLayoutVars>
          <dgm:bulletEnabled val="1"/>
        </dgm:presLayoutVars>
      </dgm:prSet>
      <dgm:spPr/>
    </dgm:pt>
    <dgm:pt modelId="{74D3CAB4-40F5-4FEE-82F2-0B90F273087B}" type="pres">
      <dgm:prSet presAssocID="{2DEC82AA-5FEE-4291-A941-7AE6AF8F2AFB}" presName="sibTrans" presStyleCnt="0"/>
      <dgm:spPr/>
    </dgm:pt>
    <dgm:pt modelId="{8F295683-FE34-4B99-85CE-79CA77F61E55}" type="pres">
      <dgm:prSet presAssocID="{D084D6AB-D9B1-4BC2-A727-9667B36BD78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D22C20C-8EEB-44BA-9870-19C3F04590F2}" type="presOf" srcId="{BEEC7BA6-18C0-4B91-B245-0EEB451FE528}" destId="{AC289DFB-EF7B-4F02-8EF9-9BE4E15B2306}" srcOrd="0" destOrd="0" presId="urn:microsoft.com/office/officeart/2005/8/layout/hProcess9"/>
    <dgm:cxn modelId="{7D6BF116-E00F-4F73-89B8-57B7C0152DA1}" type="presOf" srcId="{D084D6AB-D9B1-4BC2-A727-9667B36BD78D}" destId="{8F295683-FE34-4B99-85CE-79CA77F61E55}" srcOrd="0" destOrd="0" presId="urn:microsoft.com/office/officeart/2005/8/layout/hProcess9"/>
    <dgm:cxn modelId="{6229AE26-A9DE-448B-86F6-C0937A351EBE}" type="presOf" srcId="{92788589-7340-4EF1-A6A4-A995CDC6A34B}" destId="{D23EBE60-D4C6-4449-968F-B928E66E43BF}" srcOrd="0" destOrd="0" presId="urn:microsoft.com/office/officeart/2005/8/layout/hProcess9"/>
    <dgm:cxn modelId="{13C4EA52-9062-488D-A862-FA5A5EB33267}" type="presOf" srcId="{2548F80B-E21A-4535-BC03-9C807EFCC48C}" destId="{625BF4F3-AC36-4767-8C70-532F5F6DEE3C}" srcOrd="0" destOrd="0" presId="urn:microsoft.com/office/officeart/2005/8/layout/hProcess9"/>
    <dgm:cxn modelId="{A83EA578-DF34-4028-A09C-CCD46D2C72E8}" srcId="{2548F80B-E21A-4535-BC03-9C807EFCC48C}" destId="{3C04B309-A971-47EA-B326-791A48046440}" srcOrd="2" destOrd="0" parTransId="{F4B437B8-E705-4112-A4F5-34E715E884F1}" sibTransId="{2DEC82AA-5FEE-4291-A941-7AE6AF8F2AFB}"/>
    <dgm:cxn modelId="{98FABEB1-9220-461C-B7DD-3207BA15822D}" srcId="{2548F80B-E21A-4535-BC03-9C807EFCC48C}" destId="{92788589-7340-4EF1-A6A4-A995CDC6A34B}" srcOrd="1" destOrd="0" parTransId="{7C78B0DB-17F2-4B84-AE89-353FF46DB0FA}" sibTransId="{703A90BF-BA4E-4451-B301-82F37EAEADF7}"/>
    <dgm:cxn modelId="{FE4BBDCC-E1DB-46F6-B98B-09A145712278}" srcId="{2548F80B-E21A-4535-BC03-9C807EFCC48C}" destId="{BEEC7BA6-18C0-4B91-B245-0EEB451FE528}" srcOrd="0" destOrd="0" parTransId="{C44763CD-0608-411D-A6ED-2924CE553EFB}" sibTransId="{008A9820-85F2-4F67-B555-BFD1906B4817}"/>
    <dgm:cxn modelId="{28DA2EE4-2314-40BD-860E-6E527E1D60D0}" srcId="{2548F80B-E21A-4535-BC03-9C807EFCC48C}" destId="{D084D6AB-D9B1-4BC2-A727-9667B36BD78D}" srcOrd="3" destOrd="0" parTransId="{09959F0F-B1B1-4D2D-B33F-F252E740EE15}" sibTransId="{DE05CB4A-5079-4EC6-B218-56385220F983}"/>
    <dgm:cxn modelId="{775B0CE7-7DF4-4318-81C9-5BD02C7EC350}" type="presOf" srcId="{3C04B309-A971-47EA-B326-791A48046440}" destId="{ED67ABFC-4C65-4A75-9933-9CF2083B27A2}" srcOrd="0" destOrd="0" presId="urn:microsoft.com/office/officeart/2005/8/layout/hProcess9"/>
    <dgm:cxn modelId="{6C22993B-0C62-4AC7-85E7-27577FA39055}" type="presParOf" srcId="{625BF4F3-AC36-4767-8C70-532F5F6DEE3C}" destId="{341A94DD-09D6-4DAD-9C20-2E1CAFC0F41E}" srcOrd="0" destOrd="0" presId="urn:microsoft.com/office/officeart/2005/8/layout/hProcess9"/>
    <dgm:cxn modelId="{990B5807-AF0E-4988-83A0-BAD33C634E43}" type="presParOf" srcId="{625BF4F3-AC36-4767-8C70-532F5F6DEE3C}" destId="{2A39047B-B272-4F44-8D20-AD3C69F44994}" srcOrd="1" destOrd="0" presId="urn:microsoft.com/office/officeart/2005/8/layout/hProcess9"/>
    <dgm:cxn modelId="{6412AFA8-0BC5-4D0F-8019-1A9F5F1C58BA}" type="presParOf" srcId="{2A39047B-B272-4F44-8D20-AD3C69F44994}" destId="{AC289DFB-EF7B-4F02-8EF9-9BE4E15B2306}" srcOrd="0" destOrd="0" presId="urn:microsoft.com/office/officeart/2005/8/layout/hProcess9"/>
    <dgm:cxn modelId="{46493106-48BD-4B76-B3CD-448D5E357FE2}" type="presParOf" srcId="{2A39047B-B272-4F44-8D20-AD3C69F44994}" destId="{CDE90FB7-815D-47B4-AEAE-025F20FEFA86}" srcOrd="1" destOrd="0" presId="urn:microsoft.com/office/officeart/2005/8/layout/hProcess9"/>
    <dgm:cxn modelId="{C06D10BF-9D36-44C8-A748-F24990158887}" type="presParOf" srcId="{2A39047B-B272-4F44-8D20-AD3C69F44994}" destId="{D23EBE60-D4C6-4449-968F-B928E66E43BF}" srcOrd="2" destOrd="0" presId="urn:microsoft.com/office/officeart/2005/8/layout/hProcess9"/>
    <dgm:cxn modelId="{36D12078-9D73-473D-B562-0BD3B4A7717F}" type="presParOf" srcId="{2A39047B-B272-4F44-8D20-AD3C69F44994}" destId="{36B41614-5679-45B2-AE9F-0B1AFB1F54A7}" srcOrd="3" destOrd="0" presId="urn:microsoft.com/office/officeart/2005/8/layout/hProcess9"/>
    <dgm:cxn modelId="{DA0ACD93-E885-4FA1-BF4E-CB95164706BE}" type="presParOf" srcId="{2A39047B-B272-4F44-8D20-AD3C69F44994}" destId="{ED67ABFC-4C65-4A75-9933-9CF2083B27A2}" srcOrd="4" destOrd="0" presId="urn:microsoft.com/office/officeart/2005/8/layout/hProcess9"/>
    <dgm:cxn modelId="{2119CBE0-99BF-4ADF-A057-2EA9A6823711}" type="presParOf" srcId="{2A39047B-B272-4F44-8D20-AD3C69F44994}" destId="{74D3CAB4-40F5-4FEE-82F2-0B90F273087B}" srcOrd="5" destOrd="0" presId="urn:microsoft.com/office/officeart/2005/8/layout/hProcess9"/>
    <dgm:cxn modelId="{DEC8AA3D-47EB-4A37-9EFE-E92AF647C821}" type="presParOf" srcId="{2A39047B-B272-4F44-8D20-AD3C69F44994}" destId="{8F295683-FE34-4B99-85CE-79CA77F61E5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F4F581-4177-421A-88BB-6A922BB0F1FE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8D063A-CEE8-4C71-BB20-16F6D8B44510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Боравак животиња у терминалу гдје ће бити заштићени</a:t>
          </a:r>
          <a:endParaRPr lang="en-US" sz="1800" dirty="0">
            <a:latin typeface="Comic Sans MS" pitchFamily="66" charset="0"/>
          </a:endParaRPr>
        </a:p>
      </dgm:t>
    </dgm:pt>
    <dgm:pt modelId="{8B14939F-3B64-469F-808D-A47ACF942517}" type="parTrans" cxnId="{79054273-DBFC-4F49-865E-11C6EFF8C297}">
      <dgm:prSet/>
      <dgm:spPr/>
      <dgm:t>
        <a:bodyPr/>
        <a:lstStyle/>
        <a:p>
          <a:endParaRPr lang="en-US"/>
        </a:p>
      </dgm:t>
    </dgm:pt>
    <dgm:pt modelId="{BFFCD1A7-26D9-4BB1-85F5-22EBAB4A021F}" type="sibTrans" cxnId="{79054273-DBFC-4F49-865E-11C6EFF8C297}">
      <dgm:prSet/>
      <dgm:spPr/>
      <dgm:t>
        <a:bodyPr/>
        <a:lstStyle/>
        <a:p>
          <a:endParaRPr lang="en-US"/>
        </a:p>
      </dgm:t>
    </dgm:pt>
    <dgm:pt modelId="{72E68B54-46E8-4C7C-BCA5-EFC248DB283E}">
      <dgm:prSet phldrT="[Text]" custT="1"/>
      <dgm:spPr/>
      <dgm:t>
        <a:bodyPr/>
        <a:lstStyle/>
        <a:p>
          <a:r>
            <a:rPr lang="sr-Cyrl-CS" sz="1800" dirty="0">
              <a:latin typeface="Comic Sans MS" pitchFamily="66" charset="0"/>
            </a:rPr>
            <a:t>Избор локације оптимално изабран</a:t>
          </a:r>
          <a:endParaRPr lang="en-US" sz="1800" dirty="0">
            <a:latin typeface="Comic Sans MS" pitchFamily="66" charset="0"/>
          </a:endParaRPr>
        </a:p>
      </dgm:t>
    </dgm:pt>
    <dgm:pt modelId="{CD739B03-13A4-4FE8-9205-E5C71634E0BC}" type="parTrans" cxnId="{E7D16C7B-F09F-42E9-85EB-C45395684A8F}">
      <dgm:prSet/>
      <dgm:spPr/>
      <dgm:t>
        <a:bodyPr/>
        <a:lstStyle/>
        <a:p>
          <a:endParaRPr lang="en-US"/>
        </a:p>
      </dgm:t>
    </dgm:pt>
    <dgm:pt modelId="{68E8ED4B-84E9-436C-8C05-B2AD97C01521}" type="sibTrans" cxnId="{E7D16C7B-F09F-42E9-85EB-C45395684A8F}">
      <dgm:prSet/>
      <dgm:spPr/>
      <dgm:t>
        <a:bodyPr/>
        <a:lstStyle/>
        <a:p>
          <a:endParaRPr lang="en-US"/>
        </a:p>
      </dgm:t>
    </dgm:pt>
    <dgm:pt modelId="{CA5A38CE-A921-4DF0-B0DE-2727AE8E134F}" type="pres">
      <dgm:prSet presAssocID="{7EF4F581-4177-421A-88BB-6A922BB0F1FE}" presName="Name0" presStyleCnt="0">
        <dgm:presLayoutVars>
          <dgm:dir/>
          <dgm:resizeHandles val="exact"/>
        </dgm:presLayoutVars>
      </dgm:prSet>
      <dgm:spPr/>
    </dgm:pt>
    <dgm:pt modelId="{E1189207-9D65-49A8-AA2B-080DBAD9EB9C}" type="pres">
      <dgm:prSet presAssocID="{7EF4F581-4177-421A-88BB-6A922BB0F1FE}" presName="node1" presStyleLbl="node1" presStyleIdx="0" presStyleCnt="2">
        <dgm:presLayoutVars>
          <dgm:bulletEnabled val="1"/>
        </dgm:presLayoutVars>
      </dgm:prSet>
      <dgm:spPr/>
    </dgm:pt>
    <dgm:pt modelId="{09F1274A-05B4-4EE8-8D24-6F43345D4899}" type="pres">
      <dgm:prSet presAssocID="{7EF4F581-4177-421A-88BB-6A922BB0F1FE}" presName="sibTrans" presStyleLbl="bgShp" presStyleIdx="0" presStyleCnt="1"/>
      <dgm:spPr/>
    </dgm:pt>
    <dgm:pt modelId="{C406D9EB-4386-4278-B823-7EA5E69BB6E9}" type="pres">
      <dgm:prSet presAssocID="{7EF4F581-4177-421A-88BB-6A922BB0F1FE}" presName="node2" presStyleLbl="node1" presStyleIdx="1" presStyleCnt="2">
        <dgm:presLayoutVars>
          <dgm:bulletEnabled val="1"/>
        </dgm:presLayoutVars>
      </dgm:prSet>
      <dgm:spPr/>
    </dgm:pt>
    <dgm:pt modelId="{BDC98B94-420A-432B-AA90-4E6E7F2B64CA}" type="pres">
      <dgm:prSet presAssocID="{7EF4F581-4177-421A-88BB-6A922BB0F1FE}" presName="sp1" presStyleCnt="0"/>
      <dgm:spPr/>
    </dgm:pt>
    <dgm:pt modelId="{ACA2EB4C-4231-450E-B526-B449BDD8EBDD}" type="pres">
      <dgm:prSet presAssocID="{7EF4F581-4177-421A-88BB-6A922BB0F1FE}" presName="sp2" presStyleCnt="0"/>
      <dgm:spPr/>
    </dgm:pt>
  </dgm:ptLst>
  <dgm:cxnLst>
    <dgm:cxn modelId="{BA05411A-07CE-4E44-A8C5-395A0211EF89}" type="presOf" srcId="{BFFCD1A7-26D9-4BB1-85F5-22EBAB4A021F}" destId="{09F1274A-05B4-4EE8-8D24-6F43345D4899}" srcOrd="0" destOrd="0" presId="urn:microsoft.com/office/officeart/2005/8/layout/cycle3"/>
    <dgm:cxn modelId="{79054273-DBFC-4F49-865E-11C6EFF8C297}" srcId="{7EF4F581-4177-421A-88BB-6A922BB0F1FE}" destId="{BE8D063A-CEE8-4C71-BB20-16F6D8B44510}" srcOrd="0" destOrd="0" parTransId="{8B14939F-3B64-469F-808D-A47ACF942517}" sibTransId="{BFFCD1A7-26D9-4BB1-85F5-22EBAB4A021F}"/>
    <dgm:cxn modelId="{E7D16C7B-F09F-42E9-85EB-C45395684A8F}" srcId="{7EF4F581-4177-421A-88BB-6A922BB0F1FE}" destId="{72E68B54-46E8-4C7C-BCA5-EFC248DB283E}" srcOrd="1" destOrd="0" parTransId="{CD739B03-13A4-4FE8-9205-E5C71634E0BC}" sibTransId="{68E8ED4B-84E9-436C-8C05-B2AD97C01521}"/>
    <dgm:cxn modelId="{BF76F5D4-4952-4795-8ADA-46C495773721}" type="presOf" srcId="{7EF4F581-4177-421A-88BB-6A922BB0F1FE}" destId="{CA5A38CE-A921-4DF0-B0DE-2727AE8E134F}" srcOrd="0" destOrd="0" presId="urn:microsoft.com/office/officeart/2005/8/layout/cycle3"/>
    <dgm:cxn modelId="{D42B41D7-ABE6-43BC-A13D-BFC66899A37E}" type="presOf" srcId="{72E68B54-46E8-4C7C-BCA5-EFC248DB283E}" destId="{C406D9EB-4386-4278-B823-7EA5E69BB6E9}" srcOrd="0" destOrd="0" presId="urn:microsoft.com/office/officeart/2005/8/layout/cycle3"/>
    <dgm:cxn modelId="{7B8AA1F2-4649-4876-94F9-94B208D676A2}" type="presOf" srcId="{BE8D063A-CEE8-4C71-BB20-16F6D8B44510}" destId="{E1189207-9D65-49A8-AA2B-080DBAD9EB9C}" srcOrd="0" destOrd="0" presId="urn:microsoft.com/office/officeart/2005/8/layout/cycle3"/>
    <dgm:cxn modelId="{53AB040E-795C-4151-B111-977B8CDB9081}" type="presParOf" srcId="{CA5A38CE-A921-4DF0-B0DE-2727AE8E134F}" destId="{E1189207-9D65-49A8-AA2B-080DBAD9EB9C}" srcOrd="0" destOrd="0" presId="urn:microsoft.com/office/officeart/2005/8/layout/cycle3"/>
    <dgm:cxn modelId="{4EFE4ED0-011C-4DDD-B362-AD8673961427}" type="presParOf" srcId="{CA5A38CE-A921-4DF0-B0DE-2727AE8E134F}" destId="{09F1274A-05B4-4EE8-8D24-6F43345D4899}" srcOrd="1" destOrd="0" presId="urn:microsoft.com/office/officeart/2005/8/layout/cycle3"/>
    <dgm:cxn modelId="{9A9027E5-AF02-4C15-B3EC-8545707B5555}" type="presParOf" srcId="{CA5A38CE-A921-4DF0-B0DE-2727AE8E134F}" destId="{C406D9EB-4386-4278-B823-7EA5E69BB6E9}" srcOrd="2" destOrd="0" presId="urn:microsoft.com/office/officeart/2005/8/layout/cycle3"/>
    <dgm:cxn modelId="{2AABBDC5-A402-4D3D-BC1B-35EDF823B57E}" type="presParOf" srcId="{CA5A38CE-A921-4DF0-B0DE-2727AE8E134F}" destId="{BDC98B94-420A-432B-AA90-4E6E7F2B64CA}" srcOrd="3" destOrd="0" presId="urn:microsoft.com/office/officeart/2005/8/layout/cycle3"/>
    <dgm:cxn modelId="{5DDA7FF3-F644-49B2-97D5-3791B9D5423D}" type="presParOf" srcId="{CA5A38CE-A921-4DF0-B0DE-2727AE8E134F}" destId="{ACA2EB4C-4231-450E-B526-B449BDD8EBD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5852A-36CC-47DC-990D-CABEC8C9BD17}">
      <dsp:nvSpPr>
        <dsp:cNvPr id="0" name=""/>
        <dsp:cNvSpPr/>
      </dsp:nvSpPr>
      <dsp:spPr>
        <a:xfrm rot="1750743">
          <a:off x="2013760" y="4121216"/>
          <a:ext cx="865254" cy="67675"/>
        </a:xfrm>
        <a:custGeom>
          <a:avLst/>
          <a:gdLst/>
          <a:ahLst/>
          <a:cxnLst/>
          <a:rect l="0" t="0" r="0" b="0"/>
          <a:pathLst>
            <a:path>
              <a:moveTo>
                <a:pt x="0" y="33837"/>
              </a:moveTo>
              <a:lnTo>
                <a:pt x="865254" y="338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A595A-CB60-46DD-9C21-83DE48DAC336}">
      <dsp:nvSpPr>
        <dsp:cNvPr id="0" name=""/>
        <dsp:cNvSpPr/>
      </dsp:nvSpPr>
      <dsp:spPr>
        <a:xfrm rot="19849257">
          <a:off x="2013760" y="2669107"/>
          <a:ext cx="865254" cy="67675"/>
        </a:xfrm>
        <a:custGeom>
          <a:avLst/>
          <a:gdLst/>
          <a:ahLst/>
          <a:cxnLst/>
          <a:rect l="0" t="0" r="0" b="0"/>
          <a:pathLst>
            <a:path>
              <a:moveTo>
                <a:pt x="0" y="33837"/>
              </a:moveTo>
              <a:lnTo>
                <a:pt x="865254" y="338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F832A-CA59-4FD7-8EE7-4E8A9BDAB124}">
      <dsp:nvSpPr>
        <dsp:cNvPr id="0" name=""/>
        <dsp:cNvSpPr/>
      </dsp:nvSpPr>
      <dsp:spPr>
        <a:xfrm>
          <a:off x="249481" y="2483360"/>
          <a:ext cx="1942571" cy="19362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3C5659-AA97-49FC-A9FB-2762F8FD7D42}">
      <dsp:nvSpPr>
        <dsp:cNvPr id="0" name=""/>
        <dsp:cNvSpPr/>
      </dsp:nvSpPr>
      <dsp:spPr>
        <a:xfrm>
          <a:off x="2723772" y="1315788"/>
          <a:ext cx="1581447" cy="1581447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350" kern="1200" dirty="0">
              <a:latin typeface="Comic Sans MS" pitchFamily="66" charset="0"/>
            </a:rPr>
            <a:t>Специфични захтјеви</a:t>
          </a:r>
          <a:endParaRPr lang="en-US" sz="1350" kern="1200" dirty="0">
            <a:latin typeface="Comic Sans MS" pitchFamily="66" charset="0"/>
          </a:endParaRPr>
        </a:p>
      </dsp:txBody>
      <dsp:txXfrm>
        <a:off x="2955370" y="1547386"/>
        <a:ext cx="1118251" cy="1118251"/>
      </dsp:txXfrm>
    </dsp:sp>
    <dsp:sp modelId="{5A5A3C18-7759-4DB5-AE9C-E0681D724DE7}">
      <dsp:nvSpPr>
        <dsp:cNvPr id="0" name=""/>
        <dsp:cNvSpPr/>
      </dsp:nvSpPr>
      <dsp:spPr>
        <a:xfrm>
          <a:off x="2723772" y="3960763"/>
          <a:ext cx="1581447" cy="1581447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600" kern="1200" dirty="0">
              <a:latin typeface="Comic Sans MS" pitchFamily="66" charset="0"/>
            </a:rPr>
            <a:t>Транспорт </a:t>
          </a:r>
          <a:endParaRPr lang="en-US" sz="1600" kern="1200" dirty="0">
            <a:latin typeface="Comic Sans MS" pitchFamily="66" charset="0"/>
          </a:endParaRPr>
        </a:p>
      </dsp:txBody>
      <dsp:txXfrm>
        <a:off x="2955370" y="4192361"/>
        <a:ext cx="1118251" cy="111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5D278-0EB6-480F-85DB-A3617B78E213}">
      <dsp:nvSpPr>
        <dsp:cNvPr id="0" name=""/>
        <dsp:cNvSpPr/>
      </dsp:nvSpPr>
      <dsp:spPr>
        <a:xfrm>
          <a:off x="4055" y="262319"/>
          <a:ext cx="1910475" cy="1910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DE6B5E-B9C2-496F-B719-B435F5F98D6C}">
      <dsp:nvSpPr>
        <dsp:cNvPr id="0" name=""/>
        <dsp:cNvSpPr/>
      </dsp:nvSpPr>
      <dsp:spPr>
        <a:xfrm>
          <a:off x="315062" y="1408604"/>
          <a:ext cx="1910475" cy="191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Терминали на  мјестима промјене вида транспорта</a:t>
          </a:r>
          <a:endParaRPr lang="en-US" sz="1800" kern="1200" dirty="0">
            <a:latin typeface="Comic Sans MS" pitchFamily="66" charset="0"/>
          </a:endParaRPr>
        </a:p>
      </dsp:txBody>
      <dsp:txXfrm>
        <a:off x="371018" y="1464560"/>
        <a:ext cx="1798563" cy="1798563"/>
      </dsp:txXfrm>
    </dsp:sp>
    <dsp:sp modelId="{F83B5ABF-2D79-446B-9E81-051AEB4A4126}">
      <dsp:nvSpPr>
        <dsp:cNvPr id="0" name=""/>
        <dsp:cNvSpPr/>
      </dsp:nvSpPr>
      <dsp:spPr>
        <a:xfrm>
          <a:off x="2282530" y="988027"/>
          <a:ext cx="367999" cy="4590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282530" y="1079839"/>
        <a:ext cx="257599" cy="275436"/>
      </dsp:txXfrm>
    </dsp:sp>
    <dsp:sp modelId="{215813A8-CC6A-40EC-9BF3-379B9B865EDE}">
      <dsp:nvSpPr>
        <dsp:cNvPr id="0" name=""/>
        <dsp:cNvSpPr/>
      </dsp:nvSpPr>
      <dsp:spPr>
        <a:xfrm>
          <a:off x="2965958" y="262319"/>
          <a:ext cx="1910475" cy="1910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181589-745A-4F36-A2E1-57E902DEC200}">
      <dsp:nvSpPr>
        <dsp:cNvPr id="0" name=""/>
        <dsp:cNvSpPr/>
      </dsp:nvSpPr>
      <dsp:spPr>
        <a:xfrm>
          <a:off x="3276966" y="1408604"/>
          <a:ext cx="1910475" cy="191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Терминали уз граничне друмско-жељезничке прелазе</a:t>
          </a:r>
          <a:endParaRPr lang="en-US" sz="1800" kern="1200" dirty="0">
            <a:latin typeface="Comic Sans MS" pitchFamily="66" charset="0"/>
          </a:endParaRPr>
        </a:p>
      </dsp:txBody>
      <dsp:txXfrm>
        <a:off x="3332922" y="1464560"/>
        <a:ext cx="1798563" cy="1798563"/>
      </dsp:txXfrm>
    </dsp:sp>
    <dsp:sp modelId="{BF377192-710B-483A-A5DC-5821EA727A05}">
      <dsp:nvSpPr>
        <dsp:cNvPr id="0" name=""/>
        <dsp:cNvSpPr/>
      </dsp:nvSpPr>
      <dsp:spPr>
        <a:xfrm>
          <a:off x="5244433" y="988027"/>
          <a:ext cx="367999" cy="4590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244433" y="1079839"/>
        <a:ext cx="257599" cy="275436"/>
      </dsp:txXfrm>
    </dsp:sp>
    <dsp:sp modelId="{959DB6DF-555B-4186-9E54-D10A7BE9261D}">
      <dsp:nvSpPr>
        <dsp:cNvPr id="0" name=""/>
        <dsp:cNvSpPr/>
      </dsp:nvSpPr>
      <dsp:spPr>
        <a:xfrm>
          <a:off x="5927861" y="262319"/>
          <a:ext cx="1910475" cy="19104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DB8FBE-D568-40F4-B3FC-6B33B42E51AC}">
      <dsp:nvSpPr>
        <dsp:cNvPr id="0" name=""/>
        <dsp:cNvSpPr/>
      </dsp:nvSpPr>
      <dsp:spPr>
        <a:xfrm>
          <a:off x="6238869" y="1408604"/>
          <a:ext cx="1910475" cy="19104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Терминали као сабирно-дистрибутивни центри</a:t>
          </a:r>
          <a:endParaRPr lang="en-US" sz="1800" kern="1200" dirty="0">
            <a:latin typeface="Comic Sans MS" pitchFamily="66" charset="0"/>
          </a:endParaRPr>
        </a:p>
      </dsp:txBody>
      <dsp:txXfrm>
        <a:off x="6294825" y="1464560"/>
        <a:ext cx="1798563" cy="1798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77357-BDE7-4FD9-8343-43A15D0E3139}">
      <dsp:nvSpPr>
        <dsp:cNvPr id="0" name=""/>
        <dsp:cNvSpPr/>
      </dsp:nvSpPr>
      <dsp:spPr>
        <a:xfrm>
          <a:off x="2678" y="490239"/>
          <a:ext cx="3263800" cy="13055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kern="1200" dirty="0">
              <a:latin typeface="Comic Sans MS" pitchFamily="66" charset="0"/>
            </a:rPr>
            <a:t>Пројектовање терминала</a:t>
          </a:r>
          <a:endParaRPr lang="en-US" sz="2000" kern="1200" dirty="0">
            <a:latin typeface="Comic Sans MS" pitchFamily="66" charset="0"/>
          </a:endParaRPr>
        </a:p>
      </dsp:txBody>
      <dsp:txXfrm>
        <a:off x="655438" y="490239"/>
        <a:ext cx="1958280" cy="1305520"/>
      </dsp:txXfrm>
    </dsp:sp>
    <dsp:sp modelId="{2B883094-F191-467F-9D8F-C959929A16B6}">
      <dsp:nvSpPr>
        <dsp:cNvPr id="0" name=""/>
        <dsp:cNvSpPr/>
      </dsp:nvSpPr>
      <dsp:spPr>
        <a:xfrm>
          <a:off x="2940099" y="490239"/>
          <a:ext cx="3263800" cy="1305520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kern="1200" dirty="0">
              <a:latin typeface="Comic Sans MS" pitchFamily="66" charset="0"/>
            </a:rPr>
            <a:t> Низ процедура</a:t>
          </a:r>
          <a:endParaRPr lang="en-US" sz="2000" kern="1200" dirty="0">
            <a:latin typeface="Comic Sans MS" pitchFamily="66" charset="0"/>
          </a:endParaRPr>
        </a:p>
      </dsp:txBody>
      <dsp:txXfrm>
        <a:off x="3592859" y="490239"/>
        <a:ext cx="1958280" cy="1305520"/>
      </dsp:txXfrm>
    </dsp:sp>
    <dsp:sp modelId="{FA527575-B611-495D-9CFE-3D6B9F1E65B9}">
      <dsp:nvSpPr>
        <dsp:cNvPr id="0" name=""/>
        <dsp:cNvSpPr/>
      </dsp:nvSpPr>
      <dsp:spPr>
        <a:xfrm>
          <a:off x="5877520" y="490239"/>
          <a:ext cx="3263800" cy="1305520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000" kern="1200" dirty="0">
              <a:latin typeface="Comic Sans MS" pitchFamily="66" charset="0"/>
            </a:rPr>
            <a:t> Врста и   категорија</a:t>
          </a:r>
          <a:endParaRPr lang="en-US" sz="2000" kern="1200" dirty="0">
            <a:latin typeface="Comic Sans MS" pitchFamily="66" charset="0"/>
          </a:endParaRPr>
        </a:p>
      </dsp:txBody>
      <dsp:txXfrm>
        <a:off x="6530280" y="490239"/>
        <a:ext cx="1958280" cy="1305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AAF6F-145C-4A29-A089-F54E35C9BBB7}">
      <dsp:nvSpPr>
        <dsp:cNvPr id="0" name=""/>
        <dsp:cNvSpPr/>
      </dsp:nvSpPr>
      <dsp:spPr>
        <a:xfrm>
          <a:off x="1484099" y="741947"/>
          <a:ext cx="4956600" cy="4956600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26ABCD-36A2-43E5-9173-F0049C280617}">
      <dsp:nvSpPr>
        <dsp:cNvPr id="0" name=""/>
        <dsp:cNvSpPr/>
      </dsp:nvSpPr>
      <dsp:spPr>
        <a:xfrm>
          <a:off x="1484099" y="741947"/>
          <a:ext cx="4956600" cy="4956600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925C65-7544-415C-A4B3-F27A497A0CB6}">
      <dsp:nvSpPr>
        <dsp:cNvPr id="0" name=""/>
        <dsp:cNvSpPr/>
      </dsp:nvSpPr>
      <dsp:spPr>
        <a:xfrm>
          <a:off x="1484099" y="741947"/>
          <a:ext cx="4956600" cy="4956600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6489D4-01E8-4310-B192-09280AD2FB92}">
      <dsp:nvSpPr>
        <dsp:cNvPr id="0" name=""/>
        <dsp:cNvSpPr/>
      </dsp:nvSpPr>
      <dsp:spPr>
        <a:xfrm>
          <a:off x="3048003" y="2286000"/>
          <a:ext cx="1828793" cy="18684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400" kern="1200" dirty="0">
              <a:latin typeface="Comic Sans MS" pitchFamily="66" charset="0"/>
            </a:rPr>
            <a:t>ТЕРМИНАЛИ </a:t>
          </a:r>
          <a:endParaRPr lang="en-US" sz="1400" kern="1200" dirty="0">
            <a:latin typeface="Comic Sans MS" pitchFamily="66" charset="0"/>
          </a:endParaRPr>
        </a:p>
      </dsp:txBody>
      <dsp:txXfrm>
        <a:off x="3315824" y="2559635"/>
        <a:ext cx="1293151" cy="1321224"/>
      </dsp:txXfrm>
    </dsp:sp>
    <dsp:sp modelId="{DCE9397F-2DE0-479A-8B82-E19B62A7562D}">
      <dsp:nvSpPr>
        <dsp:cNvPr id="0" name=""/>
        <dsp:cNvSpPr/>
      </dsp:nvSpPr>
      <dsp:spPr>
        <a:xfrm>
          <a:off x="3163341" y="421"/>
          <a:ext cx="1598116" cy="15981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100" kern="1200" dirty="0">
              <a:latin typeface="Comic Sans MS" pitchFamily="66" charset="0"/>
            </a:rPr>
            <a:t>ЛОКАЛНИ, САБИРНО-ДИСТРИБУТ.</a:t>
          </a:r>
          <a:endParaRPr lang="en-US" sz="1100" kern="1200" dirty="0">
            <a:latin typeface="Comic Sans MS" pitchFamily="66" charset="0"/>
          </a:endParaRPr>
        </a:p>
      </dsp:txBody>
      <dsp:txXfrm>
        <a:off x="3397380" y="234460"/>
        <a:ext cx="1130038" cy="1130038"/>
      </dsp:txXfrm>
    </dsp:sp>
    <dsp:sp modelId="{53C592B1-52B9-4BFE-A3BC-B4898F30C1B4}">
      <dsp:nvSpPr>
        <dsp:cNvPr id="0" name=""/>
        <dsp:cNvSpPr/>
      </dsp:nvSpPr>
      <dsp:spPr>
        <a:xfrm>
          <a:off x="5259788" y="3631573"/>
          <a:ext cx="1598116" cy="159811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100" kern="1200" dirty="0">
              <a:latin typeface="Comic Sans MS" pitchFamily="66" charset="0"/>
            </a:rPr>
            <a:t>ТРАНСПОРТНО</a:t>
          </a:r>
          <a:r>
            <a:rPr lang="sr-Cyrl-CS" sz="1100" kern="1200" baseline="0" dirty="0">
              <a:latin typeface="Comic Sans MS" pitchFamily="66" charset="0"/>
            </a:rPr>
            <a:t>-ТРАНЗИТНИ ТЕРМИНАЛИ</a:t>
          </a:r>
          <a:endParaRPr lang="en-US" sz="1100" kern="1200" dirty="0">
            <a:latin typeface="Comic Sans MS" pitchFamily="66" charset="0"/>
          </a:endParaRPr>
        </a:p>
      </dsp:txBody>
      <dsp:txXfrm>
        <a:off x="5493827" y="3865612"/>
        <a:ext cx="1130038" cy="1130038"/>
      </dsp:txXfrm>
    </dsp:sp>
    <dsp:sp modelId="{92B6CFB1-3C69-4E1B-8445-F29C9D2B237E}">
      <dsp:nvSpPr>
        <dsp:cNvPr id="0" name=""/>
        <dsp:cNvSpPr/>
      </dsp:nvSpPr>
      <dsp:spPr>
        <a:xfrm>
          <a:off x="1066895" y="3631573"/>
          <a:ext cx="1598116" cy="159811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bliqueBottomRight" zoom="91000"/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100" kern="1200" dirty="0">
              <a:latin typeface="Comic Sans MS" pitchFamily="66" charset="0"/>
            </a:rPr>
            <a:t>ТЕРМИНАЛИ У ЛУКАМА</a:t>
          </a:r>
          <a:endParaRPr lang="en-US" sz="1100" kern="1200" dirty="0">
            <a:latin typeface="Comic Sans MS" pitchFamily="66" charset="0"/>
          </a:endParaRPr>
        </a:p>
      </dsp:txBody>
      <dsp:txXfrm>
        <a:off x="1300934" y="3865612"/>
        <a:ext cx="1130038" cy="1130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B859-4752-4490-A5CD-A22FFF8EE4D9}">
      <dsp:nvSpPr>
        <dsp:cNvPr id="0" name=""/>
        <dsp:cNvSpPr/>
      </dsp:nvSpPr>
      <dsp:spPr>
        <a:xfrm>
          <a:off x="0" y="2237031"/>
          <a:ext cx="5791200" cy="734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ight" zoom="95000">
            <a:rot lat="598845" lon="20096539" rev="21573483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500" i="0" kern="1200"/>
            <a:t>Последице</a:t>
          </a:r>
          <a:r>
            <a:rPr lang="sr-Cyrl-CS" sz="2500" i="0" kern="1200" baseline="0"/>
            <a:t> </a:t>
          </a:r>
          <a:endParaRPr lang="en-US" sz="2500" i="0" kern="1200" dirty="0"/>
        </a:p>
      </dsp:txBody>
      <dsp:txXfrm>
        <a:off x="0" y="2237031"/>
        <a:ext cx="5791200" cy="734243"/>
      </dsp:txXfrm>
    </dsp:sp>
    <dsp:sp modelId="{98511BFC-6BD0-4E99-8474-D1FC27257216}">
      <dsp:nvSpPr>
        <dsp:cNvPr id="0" name=""/>
        <dsp:cNvSpPr/>
      </dsp:nvSpPr>
      <dsp:spPr>
        <a:xfrm rot="10800000">
          <a:off x="0" y="1118778"/>
          <a:ext cx="5791200" cy="112926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ight" zoom="95000">
            <a:rot lat="598845" lon="20096539" rev="21573483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500" i="0" kern="1200"/>
            <a:t>Претовар</a:t>
          </a:r>
          <a:r>
            <a:rPr lang="sr-Cyrl-CS" sz="2500" i="0" kern="1200" baseline="0"/>
            <a:t> </a:t>
          </a:r>
          <a:endParaRPr lang="en-US" sz="2500" i="0" kern="1200" dirty="0"/>
        </a:p>
      </dsp:txBody>
      <dsp:txXfrm rot="10800000">
        <a:off x="0" y="1118778"/>
        <a:ext cx="5791200" cy="733763"/>
      </dsp:txXfrm>
    </dsp:sp>
    <dsp:sp modelId="{180F8B12-7F82-40D2-8F9E-9702A77CCF45}">
      <dsp:nvSpPr>
        <dsp:cNvPr id="0" name=""/>
        <dsp:cNvSpPr/>
      </dsp:nvSpPr>
      <dsp:spPr>
        <a:xfrm rot="10800000">
          <a:off x="0" y="525"/>
          <a:ext cx="5791200" cy="112926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ight" zoom="95000">
            <a:rot lat="598845" lon="20096539" rev="21573483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2500" i="0" kern="1200" dirty="0"/>
            <a:t>Најкритичнија фаза</a:t>
          </a:r>
          <a:endParaRPr lang="en-US" sz="2500" i="0" kern="1200" dirty="0"/>
        </a:p>
      </dsp:txBody>
      <dsp:txXfrm rot="10800000">
        <a:off x="0" y="525"/>
        <a:ext cx="5791200" cy="733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A94DD-09D6-4DAD-9C20-2E1CAFC0F41E}">
      <dsp:nvSpPr>
        <dsp:cNvPr id="0" name=""/>
        <dsp:cNvSpPr/>
      </dsp:nvSpPr>
      <dsp:spPr>
        <a:xfrm>
          <a:off x="657224" y="0"/>
          <a:ext cx="7448550" cy="23621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89DFB-EF7B-4F02-8EF9-9BE4E15B2306}">
      <dsp:nvSpPr>
        <dsp:cNvPr id="0" name=""/>
        <dsp:cNvSpPr/>
      </dsp:nvSpPr>
      <dsp:spPr>
        <a:xfrm>
          <a:off x="2995" y="708659"/>
          <a:ext cx="1946002" cy="944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Централни дио</a:t>
          </a:r>
          <a:endParaRPr lang="en-US" sz="1800" kern="1200" dirty="0">
            <a:latin typeface="Comic Sans MS" pitchFamily="66" charset="0"/>
          </a:endParaRPr>
        </a:p>
      </dsp:txBody>
      <dsp:txXfrm>
        <a:off x="49120" y="754784"/>
        <a:ext cx="1853752" cy="852630"/>
      </dsp:txXfrm>
    </dsp:sp>
    <dsp:sp modelId="{D23EBE60-D4C6-4449-968F-B928E66E43BF}">
      <dsp:nvSpPr>
        <dsp:cNvPr id="0" name=""/>
        <dsp:cNvSpPr/>
      </dsp:nvSpPr>
      <dsp:spPr>
        <a:xfrm>
          <a:off x="2273331" y="708659"/>
          <a:ext cx="1946002" cy="944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Затвореног типа</a:t>
          </a:r>
          <a:endParaRPr lang="en-US" sz="1800" kern="1200" dirty="0">
            <a:latin typeface="Comic Sans MS" pitchFamily="66" charset="0"/>
          </a:endParaRPr>
        </a:p>
      </dsp:txBody>
      <dsp:txXfrm>
        <a:off x="2319456" y="754784"/>
        <a:ext cx="1853752" cy="852630"/>
      </dsp:txXfrm>
    </dsp:sp>
    <dsp:sp modelId="{ED67ABFC-4C65-4A75-9933-9CF2083B27A2}">
      <dsp:nvSpPr>
        <dsp:cNvPr id="0" name=""/>
        <dsp:cNvSpPr/>
      </dsp:nvSpPr>
      <dsp:spPr>
        <a:xfrm>
          <a:off x="4543666" y="708659"/>
          <a:ext cx="1946002" cy="944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Отв</a:t>
          </a:r>
          <a:r>
            <a:rPr lang="sr-Latn-BA" sz="1800" kern="1200" dirty="0">
              <a:latin typeface="Comic Sans MS" pitchFamily="66" charset="0"/>
            </a:rPr>
            <a:t>o</a:t>
          </a:r>
          <a:r>
            <a:rPr lang="sr-Cyrl-CS" sz="1800" kern="1200" dirty="0">
              <a:latin typeface="Comic Sans MS" pitchFamily="66" charset="0"/>
            </a:rPr>
            <a:t>реног типа</a:t>
          </a:r>
          <a:endParaRPr lang="en-US" sz="1800" kern="1200" dirty="0">
            <a:latin typeface="Comic Sans MS" pitchFamily="66" charset="0"/>
          </a:endParaRPr>
        </a:p>
      </dsp:txBody>
      <dsp:txXfrm>
        <a:off x="4589791" y="754784"/>
        <a:ext cx="1853752" cy="852630"/>
      </dsp:txXfrm>
    </dsp:sp>
    <dsp:sp modelId="{8F295683-FE34-4B99-85CE-79CA77F61E55}">
      <dsp:nvSpPr>
        <dsp:cNvPr id="0" name=""/>
        <dsp:cNvSpPr/>
      </dsp:nvSpPr>
      <dsp:spPr>
        <a:xfrm>
          <a:off x="6814002" y="708659"/>
          <a:ext cx="1946002" cy="944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Смјештај живих животиња</a:t>
          </a:r>
          <a:endParaRPr lang="en-US" sz="1800" kern="1200" dirty="0">
            <a:latin typeface="Comic Sans MS" pitchFamily="66" charset="0"/>
          </a:endParaRPr>
        </a:p>
      </dsp:txBody>
      <dsp:txXfrm>
        <a:off x="6860127" y="754784"/>
        <a:ext cx="1853752" cy="8526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274A-05B4-4EE8-8D24-6F43345D4899}">
      <dsp:nvSpPr>
        <dsp:cNvPr id="0" name=""/>
        <dsp:cNvSpPr/>
      </dsp:nvSpPr>
      <dsp:spPr>
        <a:xfrm>
          <a:off x="317217" y="-179077"/>
          <a:ext cx="4394764" cy="4394764"/>
        </a:xfrm>
        <a:prstGeom prst="circularArrow">
          <a:avLst>
            <a:gd name="adj1" fmla="val 5310"/>
            <a:gd name="adj2" fmla="val 343918"/>
            <a:gd name="adj3" fmla="val 12695751"/>
            <a:gd name="adj4" fmla="val 18075192"/>
            <a:gd name="adj5" fmla="val 6195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1189207-9D65-49A8-AA2B-080DBAD9EB9C}">
      <dsp:nvSpPr>
        <dsp:cNvPr id="0" name=""/>
        <dsp:cNvSpPr/>
      </dsp:nvSpPr>
      <dsp:spPr>
        <a:xfrm>
          <a:off x="1060703" y="0"/>
          <a:ext cx="2907792" cy="14538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Боравак животиња у терминалу гдје ће бити заштићени</a:t>
          </a:r>
          <a:endParaRPr lang="en-US" sz="1800" kern="1200" dirty="0">
            <a:latin typeface="Comic Sans MS" pitchFamily="66" charset="0"/>
          </a:endParaRPr>
        </a:p>
      </dsp:txBody>
      <dsp:txXfrm>
        <a:off x="1131676" y="70973"/>
        <a:ext cx="2765846" cy="1311950"/>
      </dsp:txXfrm>
    </dsp:sp>
    <dsp:sp modelId="{C406D9EB-4386-4278-B823-7EA5E69BB6E9}">
      <dsp:nvSpPr>
        <dsp:cNvPr id="0" name=""/>
        <dsp:cNvSpPr/>
      </dsp:nvSpPr>
      <dsp:spPr>
        <a:xfrm>
          <a:off x="1060703" y="2584704"/>
          <a:ext cx="2907792" cy="145389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CS" sz="1800" kern="1200" dirty="0">
              <a:latin typeface="Comic Sans MS" pitchFamily="66" charset="0"/>
            </a:rPr>
            <a:t>Избор локације оптимално изабран</a:t>
          </a:r>
          <a:endParaRPr lang="en-US" sz="1800" kern="1200" dirty="0">
            <a:latin typeface="Comic Sans MS" pitchFamily="66" charset="0"/>
          </a:endParaRPr>
        </a:p>
      </dsp:txBody>
      <dsp:txXfrm>
        <a:off x="1131676" y="2655677"/>
        <a:ext cx="2765846" cy="1311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3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2.png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9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895600"/>
            <a:ext cx="8991600" cy="685800"/>
          </a:xfrm>
          <a:solidFill>
            <a:schemeClr val="lt1">
              <a:alpha val="87000"/>
            </a:schemeClr>
          </a:solidFill>
          <a:ln/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CS" sz="3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ТЕРМИНАЛИ ЗА ЖИВЕ ЖИВОТИЊЕ</a:t>
            </a:r>
            <a:endParaRPr lang="en-US" sz="3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320"/>
            <a:ext cx="5105400" cy="85408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CS" sz="1650" dirty="0">
                <a:latin typeface="Comic Sans MS" pitchFamily="66" charset="0"/>
              </a:rPr>
              <a:t>ЈУ Техничка школа “Михајло Пупин” Бијељина</a:t>
            </a:r>
          </a:p>
          <a:p>
            <a:r>
              <a:rPr lang="sr-Cyrl-CS" sz="1650" dirty="0">
                <a:latin typeface="Comic Sans MS" pitchFamily="66" charset="0"/>
              </a:rPr>
              <a:t>Смјер: Саобраћај</a:t>
            </a:r>
          </a:p>
          <a:p>
            <a:r>
              <a:rPr lang="sr-Cyrl-CS" sz="1650" dirty="0">
                <a:latin typeface="Comic Sans MS" pitchFamily="66" charset="0"/>
              </a:rPr>
              <a:t>Занимање:</a:t>
            </a:r>
            <a:r>
              <a:rPr lang="sr-Latn-CS" sz="1650" dirty="0">
                <a:latin typeface="Comic Sans MS" pitchFamily="66" charset="0"/>
              </a:rPr>
              <a:t> </a:t>
            </a:r>
            <a:r>
              <a:rPr lang="sr-Cyrl-CS" sz="1650" dirty="0">
                <a:latin typeface="Comic Sans MS" pitchFamily="66" charset="0"/>
              </a:rPr>
              <a:t>Техничар логистике</a:t>
            </a:r>
            <a:r>
              <a:rPr lang="sr-Latn-BA" sz="1650" dirty="0">
                <a:latin typeface="Comic Sans MS" pitchFamily="66" charset="0"/>
              </a:rPr>
              <a:t> </a:t>
            </a:r>
            <a:r>
              <a:rPr lang="sr-Cyrl-CS" sz="1650" dirty="0">
                <a:latin typeface="Comic Sans MS" pitchFamily="66" charset="0"/>
              </a:rPr>
              <a:t>и шпедиције</a:t>
            </a:r>
            <a:endParaRPr lang="en-US" sz="1650" dirty="0">
              <a:latin typeface="Comic Sans MS" pitchFamily="66" charset="0"/>
            </a:endParaRPr>
          </a:p>
        </p:txBody>
      </p:sp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76200"/>
            <a:ext cx="896608" cy="84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35021">
            <a:off x="2362200" y="552503"/>
            <a:ext cx="1676400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sr-Cyrl-CS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два аспекта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84415">
            <a:off x="317076" y="405310"/>
            <a:ext cx="2209800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sr-Cyrl-CS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Микролокација</a:t>
            </a:r>
            <a:endParaRPr lang="en-US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 rot="19239210">
            <a:off x="1693692" y="677922"/>
            <a:ext cx="368007" cy="426497"/>
          </a:xfrm>
          <a:prstGeom prst="curvedRightArrow">
            <a:avLst>
              <a:gd name="adj1" fmla="val 25000"/>
              <a:gd name="adj2" fmla="val 50000"/>
              <a:gd name="adj3" fmla="val 38714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1676400"/>
          <a:ext cx="5029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120919114029-fac-stables-horizontal-large-galle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445610">
            <a:off x="4800600" y="4419600"/>
            <a:ext cx="3787913" cy="2133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Picture 6" descr="Screen Shot 2017-06-09 at 9.04.27 A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1036" y="311170"/>
            <a:ext cx="2877489" cy="243075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 descr="behind-the-scenes-of-heathrow-britain-busiest-airport-itv-documentary-animal-centre-600x60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68255">
            <a:off x="6629400" y="2286000"/>
            <a:ext cx="2057400" cy="20574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F318-0B5C-46AF-A36E-0934A37AC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F314F-A953-48E7-83CF-2C9C141E3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>
            <a:normAutofit/>
          </a:bodyPr>
          <a:lstStyle/>
          <a:p>
            <a:pPr algn="l"/>
            <a:r>
              <a:rPr lang="sr-Cyrl-RS" sz="1400" dirty="0">
                <a:solidFill>
                  <a:srgbClr val="FF0000"/>
                </a:solidFill>
              </a:rPr>
              <a:t>ЗАДАТАК</a:t>
            </a:r>
          </a:p>
          <a:p>
            <a:pPr algn="l"/>
            <a:r>
              <a:rPr lang="sr-Cyrl-RS" sz="1400" dirty="0">
                <a:solidFill>
                  <a:schemeClr val="tx1"/>
                </a:solidFill>
              </a:rPr>
              <a:t>Почитати лекцију која се налази у скрипти на 42-ој страни, саставити питања и одговоре записати у свескама. Задаћа ће бити прегледана након повратка у школу. За све додатне информације, обратити се у</a:t>
            </a:r>
            <a:r>
              <a:rPr lang="en-AU" sz="1400" dirty="0">
                <a:solidFill>
                  <a:schemeClr val="tx1"/>
                </a:solidFill>
              </a:rPr>
              <a:t> </a:t>
            </a:r>
            <a:r>
              <a:rPr lang="en-AU" sz="1400" dirty="0" err="1">
                <a:solidFill>
                  <a:schemeClr val="tx1"/>
                </a:solidFill>
              </a:rPr>
              <a:t>viber</a:t>
            </a:r>
            <a:r>
              <a:rPr lang="en-AU" sz="1400" dirty="0">
                <a:solidFill>
                  <a:schemeClr val="tx1"/>
                </a:solidFill>
              </a:rPr>
              <a:t> </a:t>
            </a:r>
            <a:r>
              <a:rPr lang="sr-Cyrl-RS" sz="1400" dirty="0">
                <a:solidFill>
                  <a:schemeClr val="tx1"/>
                </a:solidFill>
              </a:rPr>
              <a:t>групи или на </a:t>
            </a:r>
            <a:r>
              <a:rPr lang="en-AU" sz="1400" dirty="0">
                <a:solidFill>
                  <a:schemeClr val="tx1"/>
                </a:solidFill>
              </a:rPr>
              <a:t>mail </a:t>
            </a:r>
            <a:r>
              <a:rPr lang="en-AU" sz="1400" dirty="0" err="1">
                <a:solidFill>
                  <a:schemeClr val="tx1"/>
                </a:solidFill>
              </a:rPr>
              <a:t>milankadjokic@</a:t>
            </a:r>
            <a:r>
              <a:rPr lang="en-AU" sz="1400" err="1">
                <a:solidFill>
                  <a:schemeClr val="tx1"/>
                </a:solidFill>
              </a:rPr>
              <a:t>yahoo</a:t>
            </a:r>
            <a:r>
              <a:rPr lang="en-AU" sz="1400">
                <a:solidFill>
                  <a:schemeClr val="tx1"/>
                </a:solidFill>
              </a:rPr>
              <a:t>.com</a:t>
            </a:r>
            <a:endParaRPr lang="sr-Latn-R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3962400" y="-76200"/>
          <a:ext cx="7010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Chicken-Transport-Truck-Ed-Schipul-1024x6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33400"/>
            <a:ext cx="2744093" cy="1830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27 SheepBallarat_JMcArthur-68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2514600"/>
            <a:ext cx="2743200" cy="1829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uruguay-cattle-transport-of-cows-by-truck-from-farm-to-the-slaughterhouse-C421X1.jpg"/>
          <p:cNvPicPr>
            <a:picLocks noChangeAspect="1"/>
          </p:cNvPicPr>
          <p:nvPr/>
        </p:nvPicPr>
        <p:blipFill>
          <a:blip r:embed="rId9" cstate="print"/>
          <a:srcRect b="10297"/>
          <a:stretch>
            <a:fillRect/>
          </a:stretch>
        </p:blipFill>
        <p:spPr>
          <a:xfrm>
            <a:off x="228600" y="457200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ac-cover-story-e1503287545484-1050x69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0400" y="15240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r685073_509958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4876800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400800" y="6019800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dirty="0">
                <a:latin typeface="Comic Sans MS" pitchFamily="66" charset="0"/>
              </a:rPr>
              <a:t>ТЕРМИНАЛИ ЗА ЖИВУ СТОКУ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4" name="Picture 23" descr="sag-alt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87374">
            <a:off x="6163001" y="4899910"/>
            <a:ext cx="640651" cy="842962"/>
          </a:xfrm>
          <a:prstGeom prst="rect">
            <a:avLst/>
          </a:prstGeom>
        </p:spPr>
      </p:pic>
      <p:pic>
        <p:nvPicPr>
          <p:cNvPr id="25" name="Picture 24" descr="sag-alt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451811">
            <a:off x="8124852" y="5310619"/>
            <a:ext cx="640651" cy="842962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895600" y="1676400"/>
            <a:ext cx="381000" cy="228600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971800" y="6096000"/>
            <a:ext cx="381000" cy="228600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228600" y="4343400"/>
            <a:ext cx="381000" cy="228600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5400000">
            <a:off x="228600" y="2286000"/>
            <a:ext cx="381000" cy="228600"/>
          </a:xfrm>
          <a:prstGeom prst="rightArrow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>
            <a:off x="3429000" y="2209800"/>
            <a:ext cx="228600" cy="2514600"/>
          </a:xfrm>
          <a:prstGeom prst="rightBrace">
            <a:avLst>
              <a:gd name="adj1" fmla="val 122619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9600" y="228600"/>
          <a:ext cx="8153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810000"/>
            <a:ext cx="3112998" cy="2076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1028581-37410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3657600"/>
            <a:ext cx="2659495" cy="1777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mage_update_e91cf7f1464836c4_1367479318_9j-4aaqsk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4953000"/>
            <a:ext cx="31496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20090821__tonedcircus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800" y="5306972"/>
            <a:ext cx="1737426" cy="1398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-flight-animal-care-JFKPETS0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86200"/>
            <a:ext cx="4572000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01ef026eba6b17035793e23d144a7b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4572000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livetransportinvestigation17extremehe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0"/>
            <a:ext cx="4572001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7.-Cattle-handling-are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3048000"/>
            <a:ext cx="4572000" cy="36933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dirty="0">
                <a:latin typeface="Comic Sans MS" pitchFamily="66" charset="0"/>
              </a:rPr>
              <a:t>Осјетљивост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05200"/>
            <a:ext cx="4572000" cy="381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dirty="0">
                <a:latin typeface="Comic Sans MS" pitchFamily="66" charset="0"/>
              </a:rPr>
              <a:t>Претовар и смјештај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3048000"/>
            <a:ext cx="4495800" cy="36933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dirty="0">
                <a:latin typeface="Comic Sans MS" pitchFamily="66" charset="0"/>
              </a:rPr>
              <a:t>Дехидрација, смрзавање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3505200"/>
            <a:ext cx="4495800" cy="3810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dirty="0">
                <a:latin typeface="Comic Sans MS" pitchFamily="66" charset="0"/>
              </a:rPr>
              <a:t>Стрес...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" name="Picture 19" descr="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505200"/>
            <a:ext cx="381000" cy="381000"/>
          </a:xfrm>
          <a:prstGeom prst="rect">
            <a:avLst/>
          </a:prstGeom>
        </p:spPr>
      </p:pic>
      <p:pic>
        <p:nvPicPr>
          <p:cNvPr id="21" name="Picture 20" descr="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3048000"/>
            <a:ext cx="381000" cy="381000"/>
          </a:xfrm>
          <a:prstGeom prst="rect">
            <a:avLst/>
          </a:prstGeom>
        </p:spPr>
      </p:pic>
      <p:pic>
        <p:nvPicPr>
          <p:cNvPr id="22" name="Picture 21" descr="sa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0720" y="3429000"/>
            <a:ext cx="640080" cy="457200"/>
          </a:xfrm>
          <a:prstGeom prst="rect">
            <a:avLst/>
          </a:prstGeom>
        </p:spPr>
      </p:pic>
      <p:pic>
        <p:nvPicPr>
          <p:cNvPr id="23" name="Picture 22" descr="s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2971800"/>
            <a:ext cx="609600" cy="4572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76200" y="0"/>
          <a:ext cx="9144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8cxn5Xbd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258" y="838200"/>
            <a:ext cx="766942" cy="766942"/>
          </a:xfrm>
          <a:prstGeom prst="rect">
            <a:avLst/>
          </a:prstGeom>
        </p:spPr>
      </p:pic>
      <p:pic>
        <p:nvPicPr>
          <p:cNvPr id="6" name="Picture 5" descr="8cxn5Xbd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838200"/>
            <a:ext cx="766942" cy="766942"/>
          </a:xfrm>
          <a:prstGeom prst="rect">
            <a:avLst/>
          </a:prstGeom>
        </p:spPr>
      </p:pic>
      <p:pic>
        <p:nvPicPr>
          <p:cNvPr id="7" name="Picture 6" descr="8cxn5Xbd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1258" y="838200"/>
            <a:ext cx="766942" cy="766942"/>
          </a:xfrm>
          <a:prstGeom prst="rect">
            <a:avLst/>
          </a:prstGeom>
        </p:spPr>
      </p:pic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33693">
            <a:off x="4409915" y="4550679"/>
            <a:ext cx="3930561" cy="2092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www_luka-kp_si_9fde4686b0ff077738a2d893df59c9ef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4994">
            <a:off x="434612" y="4120638"/>
            <a:ext cx="3695628" cy="2462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Renault_animal_transport_truc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34000" y="1981200"/>
            <a:ext cx="3276600" cy="2457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preuzm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1959264"/>
            <a:ext cx="1600200" cy="19627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2895600"/>
            <a:ext cx="2362200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СЕРТИФИКАТ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057400" y="3048000"/>
            <a:ext cx="457200" cy="152400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7298">
            <a:off x="5638800" y="2366962"/>
            <a:ext cx="3378200" cy="19002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2" name="Picture 81" descr="3080376_portcontainershipshutterstock_739896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474">
            <a:off x="5943600" y="441960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1" name="Diagram 80"/>
          <p:cNvGraphicFramePr/>
          <p:nvPr/>
        </p:nvGraphicFramePr>
        <p:xfrm>
          <a:off x="-990600" y="609600"/>
          <a:ext cx="7924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3" name="Picture 82" descr="Sheep_Ship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27721">
            <a:off x="6165038" y="152400"/>
            <a:ext cx="2750362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5" name="TextBox 84"/>
          <p:cNvSpPr txBox="1"/>
          <p:nvPr/>
        </p:nvSpPr>
        <p:spPr>
          <a:xfrm rot="21259691">
            <a:off x="534639" y="468652"/>
            <a:ext cx="4027448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s-Cyrl-B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ТРАНСПОРТНИ ЛАНАЦ: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6" name="Picture 85" descr="o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623679">
            <a:off x="487653" y="502947"/>
            <a:ext cx="381000" cy="381000"/>
          </a:xfrm>
          <a:prstGeom prst="rect">
            <a:avLst/>
          </a:prstGeom>
        </p:spPr>
      </p:pic>
      <p:pic>
        <p:nvPicPr>
          <p:cNvPr id="88" name="Picture 87" descr="o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60547" y="198146"/>
            <a:ext cx="381000" cy="381000"/>
          </a:xfrm>
          <a:prstGeom prst="rect">
            <a:avLst/>
          </a:prstGeom>
        </p:spPr>
      </p:pic>
      <p:cxnSp>
        <p:nvCxnSpPr>
          <p:cNvPr id="92" name="Straight Arrow Connector 91"/>
          <p:cNvCxnSpPr/>
          <p:nvPr/>
        </p:nvCxnSpPr>
        <p:spPr>
          <a:xfrm rot="5400000" flipH="1" flipV="1">
            <a:off x="2705100" y="2628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 flipV="1">
            <a:off x="1752600" y="4267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733800" y="4343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2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2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2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2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1" grpId="0">
        <p:bldAsOne/>
      </p:bldGraphic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057618"/>
          <a:ext cx="3962400" cy="488598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393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sr-Cyrl-CS" dirty="0"/>
                        <a:t>      </a:t>
                      </a:r>
                      <a:r>
                        <a:rPr lang="sr-Cyrl-CS" b="0" dirty="0"/>
                        <a:t>Основне</a:t>
                      </a:r>
                      <a:r>
                        <a:rPr lang="sr-Cyrl-CS" b="0" baseline="0" dirty="0"/>
                        <a:t> функције терминала:</a:t>
                      </a:r>
                      <a:endParaRPr lang="en-US" b="0" i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3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sr-Cyrl-CS" dirty="0"/>
                        <a:t> Прихват</a:t>
                      </a:r>
                      <a:r>
                        <a:rPr lang="sr-Cyrl-CS" baseline="0" dirty="0"/>
                        <a:t> и отпрема,</a:t>
                      </a:r>
                      <a:endParaRPr lang="en-US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3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sr-Cyrl-CS" dirty="0"/>
                        <a:t> Претовар,</a:t>
                      </a:r>
                      <a:endParaRPr lang="en-US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217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sr-Cyrl-CS" dirty="0"/>
                        <a:t> Смјештај,</a:t>
                      </a:r>
                      <a:endParaRPr lang="en-US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sr-Cyrl-CS" dirty="0"/>
                        <a:t> Опслуживање</a:t>
                      </a:r>
                      <a:r>
                        <a:rPr lang="sr-Cyrl-CS" baseline="0" dirty="0"/>
                        <a:t> и контрола стоке, </a:t>
                      </a:r>
                      <a:endParaRPr lang="en-US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3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sr-Cyrl-CS" dirty="0"/>
                        <a:t> Исхрана и појење,</a:t>
                      </a:r>
                      <a:endParaRPr lang="en-US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39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sr-Cyrl-CS" dirty="0"/>
                        <a:t> Ветеринарски</a:t>
                      </a:r>
                      <a:r>
                        <a:rPr lang="sr-Cyrl-CS" baseline="0" dirty="0"/>
                        <a:t> прегледи...</a:t>
                      </a:r>
                      <a:endParaRPr lang="en-US" b="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 descr="526_ffce5607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820" y="4343400"/>
            <a:ext cx="3552180" cy="2362200"/>
          </a:xfrm>
          <a:prstGeom prst="round2SameRect">
            <a:avLst/>
          </a:prstGeom>
        </p:spPr>
      </p:pic>
      <p:pic>
        <p:nvPicPr>
          <p:cNvPr id="6" name="Picture 5" descr="Creggan-Trans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819400"/>
            <a:ext cx="4267200" cy="1422400"/>
          </a:xfrm>
          <a:prstGeom prst="round2DiagRect">
            <a:avLst/>
          </a:prstGeom>
        </p:spPr>
      </p:pic>
      <p:pic>
        <p:nvPicPr>
          <p:cNvPr id="8" name="Picture 7" descr="agriculture-industry-farming-medicine-animal-vaccination-and-people-concept-veterinarian-or-doctor-with-syringe-vaccinating-cows-in-cowshed-on-dairy-farm_rfkiifcso_thumbnail-full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1000"/>
            <a:ext cx="4030133" cy="2266950"/>
          </a:xfrm>
          <a:prstGeom prst="round1Rect">
            <a:avLst/>
          </a:prstGeom>
        </p:spPr>
      </p:pic>
      <p:pic>
        <p:nvPicPr>
          <p:cNvPr id="9" name="Picture 8" descr="8cxn5Xb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858" y="1061858"/>
            <a:ext cx="690742" cy="6907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28600" y="381000"/>
          <a:ext cx="5791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loud 8"/>
          <p:cNvSpPr/>
          <p:nvPr/>
        </p:nvSpPr>
        <p:spPr>
          <a:xfrm>
            <a:off x="6248400" y="4724400"/>
            <a:ext cx="2514600" cy="1905000"/>
          </a:xfrm>
          <a:prstGeom prst="cloud">
            <a:avLst/>
          </a:prstGeom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CS" dirty="0">
                <a:latin typeface="Comic Sans MS" pitchFamily="66" charset="0"/>
              </a:rPr>
              <a:t>Строго контролисан улаз и излаз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" name="Picture 12" descr="livestock-trailer-sgarve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657600"/>
            <a:ext cx="4495800" cy="2998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ECJ-says-EU-animal-transport-welfare-controls-can-apply-for-journeys-outside-the-E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2600" y="2362200"/>
            <a:ext cx="3429000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pre-flight-animal-care-JFKPETS02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62600" y="76200"/>
            <a:ext cx="341376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arrow_r5_c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17204">
            <a:off x="6353194" y="4827041"/>
            <a:ext cx="702242" cy="72418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76200"/>
          <a:ext cx="8763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why-are-cows-in-barns-f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21897">
            <a:off x="439428" y="2683926"/>
            <a:ext cx="3657600" cy="23513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Sheep-Shed-Design-40-In-Simple-Home-Design-Wallpaper-with-Sheep-Shed-Desig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24627">
            <a:off x="1892680" y="4670433"/>
            <a:ext cx="3082247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dairy-far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42669">
            <a:off x="5715000" y="4648200"/>
            <a:ext cx="3140382" cy="20861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2667000"/>
            <a:ext cx="3022600" cy="22669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Curved Left Arrow 9"/>
          <p:cNvSpPr/>
          <p:nvPr/>
        </p:nvSpPr>
        <p:spPr>
          <a:xfrm rot="20926885">
            <a:off x="8154458" y="1967477"/>
            <a:ext cx="727279" cy="865647"/>
          </a:xfrm>
          <a:prstGeom prst="curvedLeftArrow">
            <a:avLst>
              <a:gd name="adj1" fmla="val 26741"/>
              <a:gd name="adj2" fmla="val 50000"/>
              <a:gd name="adj3" fmla="val 37658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0279304">
            <a:off x="286208" y="1872943"/>
            <a:ext cx="646784" cy="812672"/>
          </a:xfrm>
          <a:prstGeom prst="curvedLeftArrow">
            <a:avLst>
              <a:gd name="adj1" fmla="val 26741"/>
              <a:gd name="adj2" fmla="val 50000"/>
              <a:gd name="adj3" fmla="val 376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193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Comic Sans MS</vt:lpstr>
      <vt:lpstr>Franklin Gothic Book</vt:lpstr>
      <vt:lpstr>Perpetua</vt:lpstr>
      <vt:lpstr>Wingdings</vt:lpstr>
      <vt:lpstr>Office Theme</vt:lpstr>
      <vt:lpstr>ТЕРМИНАЛИ ЗА ЖИВЕ ЖИВОТИЊЕ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ТЕРМИНАЛИ ЗА ЖИВЕ ЖИВОТИЊЕ</dc:title>
  <dc:creator/>
  <cp:lastModifiedBy>WIN10</cp:lastModifiedBy>
  <cp:revision>151</cp:revision>
  <dcterms:created xsi:type="dcterms:W3CDTF">2006-08-16T00:00:00Z</dcterms:created>
  <dcterms:modified xsi:type="dcterms:W3CDTF">2021-03-25T09:04:13Z</dcterms:modified>
</cp:coreProperties>
</file>